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4" r:id="rId5"/>
    <p:sldId id="259" r:id="rId6"/>
    <p:sldId id="270" r:id="rId7"/>
    <p:sldId id="271" r:id="rId8"/>
    <p:sldId id="260" r:id="rId9"/>
    <p:sldId id="272" r:id="rId10"/>
    <p:sldId id="261" r:id="rId11"/>
    <p:sldId id="273" r:id="rId12"/>
    <p:sldId id="274" r:id="rId13"/>
    <p:sldId id="275" r:id="rId14"/>
    <p:sldId id="262" r:id="rId15"/>
    <p:sldId id="263" r:id="rId16"/>
    <p:sldId id="276" r:id="rId17"/>
    <p:sldId id="264" r:id="rId18"/>
    <p:sldId id="277" r:id="rId19"/>
    <p:sldId id="278" r:id="rId20"/>
    <p:sldId id="269" r:id="rId21"/>
    <p:sldId id="279" r:id="rId22"/>
    <p:sldId id="265" r:id="rId23"/>
    <p:sldId id="280" r:id="rId24"/>
    <p:sldId id="281" r:id="rId25"/>
    <p:sldId id="282" r:id="rId26"/>
    <p:sldId id="283" r:id="rId27"/>
    <p:sldId id="26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710DCA-42AC-4A84-9C8C-3E4CFE50FFC9}" v="16" dt="2024-03-05T15:31:36.9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07" d="100"/>
          <a:sy n="107" d="100"/>
        </p:scale>
        <p:origin x="1108" y="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igdha Sangam" userId="4d557459f9cf21a7" providerId="LiveId" clId="{D3710DCA-42AC-4A84-9C8C-3E4CFE50FFC9}"/>
    <pc:docChg chg="undo custSel addSld modSld sldOrd">
      <pc:chgData name="Snigdha Sangam" userId="4d557459f9cf21a7" providerId="LiveId" clId="{D3710DCA-42AC-4A84-9C8C-3E4CFE50FFC9}" dt="2024-03-06T05:51:10.404" v="1145" actId="1076"/>
      <pc:docMkLst>
        <pc:docMk/>
      </pc:docMkLst>
      <pc:sldChg chg="modSp mod">
        <pc:chgData name="Snigdha Sangam" userId="4d557459f9cf21a7" providerId="LiveId" clId="{D3710DCA-42AC-4A84-9C8C-3E4CFE50FFC9}" dt="2024-03-05T17:30:15.861" v="1113" actId="14100"/>
        <pc:sldMkLst>
          <pc:docMk/>
          <pc:sldMk cId="260791181" sldId="256"/>
        </pc:sldMkLst>
        <pc:spChg chg="mod">
          <ac:chgData name="Snigdha Sangam" userId="4d557459f9cf21a7" providerId="LiveId" clId="{D3710DCA-42AC-4A84-9C8C-3E4CFE50FFC9}" dt="2024-03-05T17:30:15.861" v="1113" actId="14100"/>
          <ac:spMkLst>
            <pc:docMk/>
            <pc:sldMk cId="260791181" sldId="256"/>
            <ac:spMk id="15" creationId="{558EF13F-54A9-2EF3-7741-029C167AEA69}"/>
          </ac:spMkLst>
        </pc:spChg>
      </pc:sldChg>
      <pc:sldChg chg="modSp mod">
        <pc:chgData name="Snigdha Sangam" userId="4d557459f9cf21a7" providerId="LiveId" clId="{D3710DCA-42AC-4A84-9C8C-3E4CFE50FFC9}" dt="2024-03-05T14:20:06.402" v="762" actId="20577"/>
        <pc:sldMkLst>
          <pc:docMk/>
          <pc:sldMk cId="4005816322" sldId="257"/>
        </pc:sldMkLst>
        <pc:spChg chg="mod">
          <ac:chgData name="Snigdha Sangam" userId="4d557459f9cf21a7" providerId="LiveId" clId="{D3710DCA-42AC-4A84-9C8C-3E4CFE50FFC9}" dt="2024-03-05T13:48:48.078" v="720" actId="20577"/>
          <ac:spMkLst>
            <pc:docMk/>
            <pc:sldMk cId="4005816322" sldId="257"/>
            <ac:spMk id="2" creationId="{00000000-0000-0000-0000-000000000000}"/>
          </ac:spMkLst>
        </pc:spChg>
        <pc:spChg chg="mod">
          <ac:chgData name="Snigdha Sangam" userId="4d557459f9cf21a7" providerId="LiveId" clId="{D3710DCA-42AC-4A84-9C8C-3E4CFE50FFC9}" dt="2024-03-05T14:20:06.402" v="762" actId="20577"/>
          <ac:spMkLst>
            <pc:docMk/>
            <pc:sldMk cId="4005816322" sldId="257"/>
            <ac:spMk id="3" creationId="{00000000-0000-0000-0000-000000000000}"/>
          </ac:spMkLst>
        </pc:spChg>
      </pc:sldChg>
      <pc:sldChg chg="modSp mod">
        <pc:chgData name="Snigdha Sangam" userId="4d557459f9cf21a7" providerId="LiveId" clId="{D3710DCA-42AC-4A84-9C8C-3E4CFE50FFC9}" dt="2024-03-06T05:49:57.859" v="1143" actId="20577"/>
        <pc:sldMkLst>
          <pc:docMk/>
          <pc:sldMk cId="2468663147" sldId="258"/>
        </pc:sldMkLst>
        <pc:spChg chg="mod">
          <ac:chgData name="Snigdha Sangam" userId="4d557459f9cf21a7" providerId="LiveId" clId="{D3710DCA-42AC-4A84-9C8C-3E4CFE50FFC9}" dt="2024-03-06T05:49:57.859" v="1143" actId="20577"/>
          <ac:spMkLst>
            <pc:docMk/>
            <pc:sldMk cId="2468663147" sldId="258"/>
            <ac:spMk id="3" creationId="{CAD97F6C-3B8E-72C0-BFC5-5127DE7D8AF6}"/>
          </ac:spMkLst>
        </pc:spChg>
        <pc:spChg chg="mod">
          <ac:chgData name="Snigdha Sangam" userId="4d557459f9cf21a7" providerId="LiveId" clId="{D3710DCA-42AC-4A84-9C8C-3E4CFE50FFC9}" dt="2024-03-05T13:52:36.168" v="726" actId="20577"/>
          <ac:spMkLst>
            <pc:docMk/>
            <pc:sldMk cId="2468663147" sldId="258"/>
            <ac:spMk id="8" creationId="{8259D07B-4084-BF21-7566-6FE79C125A77}"/>
          </ac:spMkLst>
        </pc:spChg>
      </pc:sldChg>
      <pc:sldChg chg="modSp mod">
        <pc:chgData name="Snigdha Sangam" userId="4d557459f9cf21a7" providerId="LiveId" clId="{D3710DCA-42AC-4A84-9C8C-3E4CFE50FFC9}" dt="2024-03-05T15:33:49.467" v="871" actId="20577"/>
        <pc:sldMkLst>
          <pc:docMk/>
          <pc:sldMk cId="1404118935" sldId="259"/>
        </pc:sldMkLst>
        <pc:spChg chg="mod">
          <ac:chgData name="Snigdha Sangam" userId="4d557459f9cf21a7" providerId="LiveId" clId="{D3710DCA-42AC-4A84-9C8C-3E4CFE50FFC9}" dt="2024-03-05T15:33:49.467" v="871" actId="20577"/>
          <ac:spMkLst>
            <pc:docMk/>
            <pc:sldMk cId="1404118935" sldId="259"/>
            <ac:spMk id="2" creationId="{00000000-0000-0000-0000-000000000000}"/>
          </ac:spMkLst>
        </pc:spChg>
      </pc:sldChg>
      <pc:sldChg chg="modSp mod">
        <pc:chgData name="Snigdha Sangam" userId="4d557459f9cf21a7" providerId="LiveId" clId="{D3710DCA-42AC-4A84-9C8C-3E4CFE50FFC9}" dt="2024-02-13T04:31:02.469" v="2" actId="1076"/>
        <pc:sldMkLst>
          <pc:docMk/>
          <pc:sldMk cId="1599516862" sldId="260"/>
        </pc:sldMkLst>
        <pc:spChg chg="mod">
          <ac:chgData name="Snigdha Sangam" userId="4d557459f9cf21a7" providerId="LiveId" clId="{D3710DCA-42AC-4A84-9C8C-3E4CFE50FFC9}" dt="2024-02-13T04:31:02.469" v="2" actId="1076"/>
          <ac:spMkLst>
            <pc:docMk/>
            <pc:sldMk cId="1599516862" sldId="260"/>
            <ac:spMk id="9" creationId="{48B957BD-DAA4-F924-1944-5528C7D2A9C7}"/>
          </ac:spMkLst>
        </pc:spChg>
      </pc:sldChg>
      <pc:sldChg chg="modSp mod">
        <pc:chgData name="Snigdha Sangam" userId="4d557459f9cf21a7" providerId="LiveId" clId="{D3710DCA-42AC-4A84-9C8C-3E4CFE50FFC9}" dt="2024-03-06T05:50:33.984" v="1144" actId="20577"/>
        <pc:sldMkLst>
          <pc:docMk/>
          <pc:sldMk cId="1507836164" sldId="261"/>
        </pc:sldMkLst>
        <pc:spChg chg="mod">
          <ac:chgData name="Snigdha Sangam" userId="4d557459f9cf21a7" providerId="LiveId" clId="{D3710DCA-42AC-4A84-9C8C-3E4CFE50FFC9}" dt="2024-03-06T05:50:33.984" v="1144" actId="20577"/>
          <ac:spMkLst>
            <pc:docMk/>
            <pc:sldMk cId="1507836164" sldId="261"/>
            <ac:spMk id="2" creationId="{00000000-0000-0000-0000-000000000000}"/>
          </ac:spMkLst>
        </pc:spChg>
      </pc:sldChg>
      <pc:sldChg chg="addSp delSp modSp mod">
        <pc:chgData name="Snigdha Sangam" userId="4d557459f9cf21a7" providerId="LiveId" clId="{D3710DCA-42AC-4A84-9C8C-3E4CFE50FFC9}" dt="2024-03-05T17:26:20.497" v="1102" actId="1076"/>
        <pc:sldMkLst>
          <pc:docMk/>
          <pc:sldMk cId="3982862951" sldId="263"/>
        </pc:sldMkLst>
        <pc:spChg chg="mod">
          <ac:chgData name="Snigdha Sangam" userId="4d557459f9cf21a7" providerId="LiveId" clId="{D3710DCA-42AC-4A84-9C8C-3E4CFE50FFC9}" dt="2024-03-05T17:26:20.497" v="1102" actId="1076"/>
          <ac:spMkLst>
            <pc:docMk/>
            <pc:sldMk cId="3982862951" sldId="263"/>
            <ac:spMk id="2" creationId="{00000000-0000-0000-0000-000000000000}"/>
          </ac:spMkLst>
        </pc:spChg>
        <pc:spChg chg="del">
          <ac:chgData name="Snigdha Sangam" userId="4d557459f9cf21a7" providerId="LiveId" clId="{D3710DCA-42AC-4A84-9C8C-3E4CFE50FFC9}" dt="2024-02-23T06:18:42.708" v="3" actId="478"/>
          <ac:spMkLst>
            <pc:docMk/>
            <pc:sldMk cId="3982862951" sldId="263"/>
            <ac:spMk id="3" creationId="{00000000-0000-0000-0000-000000000000}"/>
          </ac:spMkLst>
        </pc:spChg>
        <pc:spChg chg="add mod">
          <ac:chgData name="Snigdha Sangam" userId="4d557459f9cf21a7" providerId="LiveId" clId="{D3710DCA-42AC-4A84-9C8C-3E4CFE50FFC9}" dt="2024-03-05T15:45:17.337" v="1008" actId="1076"/>
          <ac:spMkLst>
            <pc:docMk/>
            <pc:sldMk cId="3982862951" sldId="263"/>
            <ac:spMk id="4" creationId="{99ADBD4D-A299-4E6C-B7AE-43445D78FA21}"/>
          </ac:spMkLst>
        </pc:spChg>
        <pc:spChg chg="add del mod">
          <ac:chgData name="Snigdha Sangam" userId="4d557459f9cf21a7" providerId="LiveId" clId="{D3710DCA-42AC-4A84-9C8C-3E4CFE50FFC9}" dt="2024-02-23T06:19:23.234" v="18" actId="478"/>
          <ac:spMkLst>
            <pc:docMk/>
            <pc:sldMk cId="3982862951" sldId="263"/>
            <ac:spMk id="5" creationId="{6D873E2A-8B11-EE72-5816-CD7F4BA56E94}"/>
          </ac:spMkLst>
        </pc:spChg>
        <pc:spChg chg="add del mod">
          <ac:chgData name="Snigdha Sangam" userId="4d557459f9cf21a7" providerId="LiveId" clId="{D3710DCA-42AC-4A84-9C8C-3E4CFE50FFC9}" dt="2024-02-23T06:19:24.897" v="19" actId="478"/>
          <ac:spMkLst>
            <pc:docMk/>
            <pc:sldMk cId="3982862951" sldId="263"/>
            <ac:spMk id="7" creationId="{03FD7E22-2FD6-D327-E118-367FB92E386A}"/>
          </ac:spMkLst>
        </pc:spChg>
        <pc:spChg chg="add del mod">
          <ac:chgData name="Snigdha Sangam" userId="4d557459f9cf21a7" providerId="LiveId" clId="{D3710DCA-42AC-4A84-9C8C-3E4CFE50FFC9}" dt="2024-02-23T06:23:58.624" v="115" actId="478"/>
          <ac:spMkLst>
            <pc:docMk/>
            <pc:sldMk cId="3982862951" sldId="263"/>
            <ac:spMk id="9" creationId="{AA8D6FA2-0A63-959D-454D-519BDA3025C8}"/>
          </ac:spMkLst>
        </pc:spChg>
        <pc:spChg chg="add mod">
          <ac:chgData name="Snigdha Sangam" userId="4d557459f9cf21a7" providerId="LiveId" clId="{D3710DCA-42AC-4A84-9C8C-3E4CFE50FFC9}" dt="2024-02-23T06:28:37.429" v="248" actId="20577"/>
          <ac:spMkLst>
            <pc:docMk/>
            <pc:sldMk cId="3982862951" sldId="263"/>
            <ac:spMk id="10" creationId="{CB5A5006-182E-2C5A-1B07-6EE369AF0494}"/>
          </ac:spMkLst>
        </pc:spChg>
      </pc:sldChg>
      <pc:sldChg chg="addSp delSp modSp mod">
        <pc:chgData name="Snigdha Sangam" userId="4d557459f9cf21a7" providerId="LiveId" clId="{D3710DCA-42AC-4A84-9C8C-3E4CFE50FFC9}" dt="2024-03-05T17:26:31.176" v="1103" actId="1076"/>
        <pc:sldMkLst>
          <pc:docMk/>
          <pc:sldMk cId="3088566885" sldId="264"/>
        </pc:sldMkLst>
        <pc:spChg chg="mod">
          <ac:chgData name="Snigdha Sangam" userId="4d557459f9cf21a7" providerId="LiveId" clId="{D3710DCA-42AC-4A84-9C8C-3E4CFE50FFC9}" dt="2024-03-05T17:26:31.176" v="1103" actId="1076"/>
          <ac:spMkLst>
            <pc:docMk/>
            <pc:sldMk cId="3088566885" sldId="264"/>
            <ac:spMk id="2" creationId="{00000000-0000-0000-0000-000000000000}"/>
          </ac:spMkLst>
        </pc:spChg>
        <pc:spChg chg="del">
          <ac:chgData name="Snigdha Sangam" userId="4d557459f9cf21a7" providerId="LiveId" clId="{D3710DCA-42AC-4A84-9C8C-3E4CFE50FFC9}" dt="2024-02-23T06:32:40.539" v="289" actId="478"/>
          <ac:spMkLst>
            <pc:docMk/>
            <pc:sldMk cId="3088566885" sldId="264"/>
            <ac:spMk id="3" creationId="{00000000-0000-0000-0000-000000000000}"/>
          </ac:spMkLst>
        </pc:spChg>
        <pc:spChg chg="add del mod">
          <ac:chgData name="Snigdha Sangam" userId="4d557459f9cf21a7" providerId="LiveId" clId="{D3710DCA-42AC-4A84-9C8C-3E4CFE50FFC9}" dt="2024-02-23T06:32:42.882" v="290" actId="478"/>
          <ac:spMkLst>
            <pc:docMk/>
            <pc:sldMk cId="3088566885" sldId="264"/>
            <ac:spMk id="5" creationId="{C67C8B34-378F-FA70-89AD-549E764D1D3A}"/>
          </ac:spMkLst>
        </pc:spChg>
        <pc:spChg chg="add mod">
          <ac:chgData name="Snigdha Sangam" userId="4d557459f9cf21a7" providerId="LiveId" clId="{D3710DCA-42AC-4A84-9C8C-3E4CFE50FFC9}" dt="2024-02-23T06:35:39" v="380" actId="15"/>
          <ac:spMkLst>
            <pc:docMk/>
            <pc:sldMk cId="3088566885" sldId="264"/>
            <ac:spMk id="7" creationId="{8744E22A-8098-6013-1161-7AA7C26943C9}"/>
          </ac:spMkLst>
        </pc:spChg>
      </pc:sldChg>
      <pc:sldChg chg="addSp delSp modSp mod ord">
        <pc:chgData name="Snigdha Sangam" userId="4d557459f9cf21a7" providerId="LiveId" clId="{D3710DCA-42AC-4A84-9C8C-3E4CFE50FFC9}" dt="2024-03-06T05:51:10.404" v="1145" actId="1076"/>
        <pc:sldMkLst>
          <pc:docMk/>
          <pc:sldMk cId="2371794435" sldId="265"/>
        </pc:sldMkLst>
        <pc:spChg chg="mod">
          <ac:chgData name="Snigdha Sangam" userId="4d557459f9cf21a7" providerId="LiveId" clId="{D3710DCA-42AC-4A84-9C8C-3E4CFE50FFC9}" dt="2024-03-05T17:37:56.957" v="1125" actId="1076"/>
          <ac:spMkLst>
            <pc:docMk/>
            <pc:sldMk cId="2371794435" sldId="265"/>
            <ac:spMk id="2" creationId="{00000000-0000-0000-0000-000000000000}"/>
          </ac:spMkLst>
        </pc:spChg>
        <pc:spChg chg="del mod">
          <ac:chgData name="Snigdha Sangam" userId="4d557459f9cf21a7" providerId="LiveId" clId="{D3710DCA-42AC-4A84-9C8C-3E4CFE50FFC9}" dt="2024-02-23T06:53:59.182" v="565" actId="478"/>
          <ac:spMkLst>
            <pc:docMk/>
            <pc:sldMk cId="2371794435" sldId="265"/>
            <ac:spMk id="3" creationId="{00000000-0000-0000-0000-000000000000}"/>
          </ac:spMkLst>
        </pc:spChg>
        <pc:spChg chg="add del mod">
          <ac:chgData name="Snigdha Sangam" userId="4d557459f9cf21a7" providerId="LiveId" clId="{D3710DCA-42AC-4A84-9C8C-3E4CFE50FFC9}" dt="2024-02-23T06:54:02.670" v="569" actId="478"/>
          <ac:spMkLst>
            <pc:docMk/>
            <pc:sldMk cId="2371794435" sldId="265"/>
            <ac:spMk id="5" creationId="{D8169093-E6F9-E4F7-1063-4DF6987A42C6}"/>
          </ac:spMkLst>
        </pc:spChg>
        <pc:picChg chg="add mod">
          <ac:chgData name="Snigdha Sangam" userId="4d557459f9cf21a7" providerId="LiveId" clId="{D3710DCA-42AC-4A84-9C8C-3E4CFE50FFC9}" dt="2024-03-06T05:51:10.404" v="1145" actId="1076"/>
          <ac:picMkLst>
            <pc:docMk/>
            <pc:sldMk cId="2371794435" sldId="265"/>
            <ac:picMk id="3" creationId="{65EE7321-B6AE-A140-F209-5339501CAEFC}"/>
          </ac:picMkLst>
        </pc:picChg>
      </pc:sldChg>
      <pc:sldChg chg="addSp delSp modSp mod ord">
        <pc:chgData name="Snigdha Sangam" userId="4d557459f9cf21a7" providerId="LiveId" clId="{D3710DCA-42AC-4A84-9C8C-3E4CFE50FFC9}" dt="2024-03-05T15:39:53.779" v="985" actId="20577"/>
        <pc:sldMkLst>
          <pc:docMk/>
          <pc:sldMk cId="0" sldId="267"/>
        </pc:sldMkLst>
        <pc:spChg chg="mod">
          <ac:chgData name="Snigdha Sangam" userId="4d557459f9cf21a7" providerId="LiveId" clId="{D3710DCA-42AC-4A84-9C8C-3E4CFE50FFC9}" dt="2024-02-23T06:47:19.218" v="542" actId="2711"/>
          <ac:spMkLst>
            <pc:docMk/>
            <pc:sldMk cId="0" sldId="267"/>
            <ac:spMk id="2" creationId="{00000000-0000-0000-0000-000000000000}"/>
          </ac:spMkLst>
        </pc:spChg>
        <pc:spChg chg="del">
          <ac:chgData name="Snigdha Sangam" userId="4d557459f9cf21a7" providerId="LiveId" clId="{D3710DCA-42AC-4A84-9C8C-3E4CFE50FFC9}" dt="2024-02-23T06:47:12.622" v="541" actId="478"/>
          <ac:spMkLst>
            <pc:docMk/>
            <pc:sldMk cId="0" sldId="267"/>
            <ac:spMk id="3" creationId="{00000000-0000-0000-0000-000000000000}"/>
          </ac:spMkLst>
        </pc:spChg>
        <pc:spChg chg="add mod">
          <ac:chgData name="Snigdha Sangam" userId="4d557459f9cf21a7" providerId="LiveId" clId="{D3710DCA-42AC-4A84-9C8C-3E4CFE50FFC9}" dt="2024-03-05T15:39:53.779" v="985" actId="20577"/>
          <ac:spMkLst>
            <pc:docMk/>
            <pc:sldMk cId="0" sldId="267"/>
            <ac:spMk id="5" creationId="{B47196C3-F365-B751-5D1D-077D6BB76A1D}"/>
          </ac:spMkLst>
        </pc:spChg>
      </pc:sldChg>
      <pc:sldChg chg="addSp delSp modSp mod">
        <pc:chgData name="Snigdha Sangam" userId="4d557459f9cf21a7" providerId="LiveId" clId="{D3710DCA-42AC-4A84-9C8C-3E4CFE50FFC9}" dt="2024-02-23T06:57:00.890" v="592" actId="1076"/>
        <pc:sldMkLst>
          <pc:docMk/>
          <pc:sldMk cId="559124278" sldId="269"/>
        </pc:sldMkLst>
        <pc:spChg chg="mod">
          <ac:chgData name="Snigdha Sangam" userId="4d557459f9cf21a7" providerId="LiveId" clId="{D3710DCA-42AC-4A84-9C8C-3E4CFE50FFC9}" dt="2024-02-23T06:53:08.959" v="562" actId="2711"/>
          <ac:spMkLst>
            <pc:docMk/>
            <pc:sldMk cId="559124278" sldId="269"/>
            <ac:spMk id="2" creationId="{00000000-0000-0000-0000-000000000000}"/>
          </ac:spMkLst>
        </pc:spChg>
        <pc:spChg chg="del">
          <ac:chgData name="Snigdha Sangam" userId="4d557459f9cf21a7" providerId="LiveId" clId="{D3710DCA-42AC-4A84-9C8C-3E4CFE50FFC9}" dt="2024-02-23T06:53:03.155" v="561" actId="478"/>
          <ac:spMkLst>
            <pc:docMk/>
            <pc:sldMk cId="559124278" sldId="269"/>
            <ac:spMk id="3" creationId="{00000000-0000-0000-0000-000000000000}"/>
          </ac:spMkLst>
        </pc:spChg>
        <pc:spChg chg="add mod">
          <ac:chgData name="Snigdha Sangam" userId="4d557459f9cf21a7" providerId="LiveId" clId="{D3710DCA-42AC-4A84-9C8C-3E4CFE50FFC9}" dt="2024-02-23T06:56:51.088" v="589" actId="1076"/>
          <ac:spMkLst>
            <pc:docMk/>
            <pc:sldMk cId="559124278" sldId="269"/>
            <ac:spMk id="6" creationId="{EAC1BF99-D747-11E0-03DE-B8C187F298BC}"/>
          </ac:spMkLst>
        </pc:spChg>
        <pc:spChg chg="add mod">
          <ac:chgData name="Snigdha Sangam" userId="4d557459f9cf21a7" providerId="LiveId" clId="{D3710DCA-42AC-4A84-9C8C-3E4CFE50FFC9}" dt="2024-02-23T06:56:58.450" v="591" actId="1076"/>
          <ac:spMkLst>
            <pc:docMk/>
            <pc:sldMk cId="559124278" sldId="269"/>
            <ac:spMk id="9" creationId="{6300B5C2-DD2F-7112-514A-E296AA209330}"/>
          </ac:spMkLst>
        </pc:spChg>
        <pc:picChg chg="add mod">
          <ac:chgData name="Snigdha Sangam" userId="4d557459f9cf21a7" providerId="LiveId" clId="{D3710DCA-42AC-4A84-9C8C-3E4CFE50FFC9}" dt="2024-02-23T06:56:54.360" v="590" actId="1076"/>
          <ac:picMkLst>
            <pc:docMk/>
            <pc:sldMk cId="559124278" sldId="269"/>
            <ac:picMk id="4" creationId="{F68056BA-0FFA-50C2-6CF9-650D57BD4A2B}"/>
          </ac:picMkLst>
        </pc:picChg>
        <pc:picChg chg="add mod">
          <ac:chgData name="Snigdha Sangam" userId="4d557459f9cf21a7" providerId="LiveId" clId="{D3710DCA-42AC-4A84-9C8C-3E4CFE50FFC9}" dt="2024-02-23T06:57:00.890" v="592" actId="1076"/>
          <ac:picMkLst>
            <pc:docMk/>
            <pc:sldMk cId="559124278" sldId="269"/>
            <ac:picMk id="7" creationId="{6C3F8BDD-4ED9-8A5E-0B7B-DEE620350930}"/>
          </ac:picMkLst>
        </pc:picChg>
      </pc:sldChg>
      <pc:sldChg chg="modSp mod">
        <pc:chgData name="Snigdha Sangam" userId="4d557459f9cf21a7" providerId="LiveId" clId="{D3710DCA-42AC-4A84-9C8C-3E4CFE50FFC9}" dt="2024-02-23T06:53:30.915" v="563" actId="14100"/>
        <pc:sldMkLst>
          <pc:docMk/>
          <pc:sldMk cId="1161295309" sldId="270"/>
        </pc:sldMkLst>
        <pc:spChg chg="mod">
          <ac:chgData name="Snigdha Sangam" userId="4d557459f9cf21a7" providerId="LiveId" clId="{D3710DCA-42AC-4A84-9C8C-3E4CFE50FFC9}" dt="2024-02-23T06:53:30.915" v="563" actId="14100"/>
          <ac:spMkLst>
            <pc:docMk/>
            <pc:sldMk cId="1161295309" sldId="270"/>
            <ac:spMk id="9" creationId="{20E05D88-5454-071C-7A1A-19224ED4F1A0}"/>
          </ac:spMkLst>
        </pc:spChg>
      </pc:sldChg>
      <pc:sldChg chg="addSp delSp modSp new mod">
        <pc:chgData name="Snigdha Sangam" userId="4d557459f9cf21a7" providerId="LiveId" clId="{D3710DCA-42AC-4A84-9C8C-3E4CFE50FFC9}" dt="2024-02-23T06:31:25.819" v="288" actId="1076"/>
        <pc:sldMkLst>
          <pc:docMk/>
          <pc:sldMk cId="1492387729" sldId="276"/>
        </pc:sldMkLst>
        <pc:spChg chg="del">
          <ac:chgData name="Snigdha Sangam" userId="4d557459f9cf21a7" providerId="LiveId" clId="{D3710DCA-42AC-4A84-9C8C-3E4CFE50FFC9}" dt="2024-02-23T06:29:05.680" v="250" actId="478"/>
          <ac:spMkLst>
            <pc:docMk/>
            <pc:sldMk cId="1492387729" sldId="276"/>
            <ac:spMk id="2" creationId="{A181BFAF-CD78-31EF-D3C9-ABCAC328E593}"/>
          </ac:spMkLst>
        </pc:spChg>
        <pc:spChg chg="del">
          <ac:chgData name="Snigdha Sangam" userId="4d557459f9cf21a7" providerId="LiveId" clId="{D3710DCA-42AC-4A84-9C8C-3E4CFE50FFC9}" dt="2024-02-23T06:29:05.680" v="250" actId="478"/>
          <ac:spMkLst>
            <pc:docMk/>
            <pc:sldMk cId="1492387729" sldId="276"/>
            <ac:spMk id="3" creationId="{C0038F0C-0468-E244-51D4-11E19411CFB5}"/>
          </ac:spMkLst>
        </pc:spChg>
        <pc:spChg chg="add del mod">
          <ac:chgData name="Snigdha Sangam" userId="4d557459f9cf21a7" providerId="LiveId" clId="{D3710DCA-42AC-4A84-9C8C-3E4CFE50FFC9}" dt="2024-02-23T06:29:22.732" v="254"/>
          <ac:spMkLst>
            <pc:docMk/>
            <pc:sldMk cId="1492387729" sldId="276"/>
            <ac:spMk id="4" creationId="{91319D8B-3E32-280D-9B10-2EAB90F15E95}"/>
          </ac:spMkLst>
        </pc:spChg>
        <pc:spChg chg="add">
          <ac:chgData name="Snigdha Sangam" userId="4d557459f9cf21a7" providerId="LiveId" clId="{D3710DCA-42AC-4A84-9C8C-3E4CFE50FFC9}" dt="2024-02-23T06:29:12.532" v="252"/>
          <ac:spMkLst>
            <pc:docMk/>
            <pc:sldMk cId="1492387729" sldId="276"/>
            <ac:spMk id="5" creationId="{5F5D2DBD-D3F0-5872-F2EF-61E1F4AC991E}"/>
          </ac:spMkLst>
        </pc:spChg>
        <pc:spChg chg="add mod">
          <ac:chgData name="Snigdha Sangam" userId="4d557459f9cf21a7" providerId="LiveId" clId="{D3710DCA-42AC-4A84-9C8C-3E4CFE50FFC9}" dt="2024-02-23T06:31:25.819" v="288" actId="1076"/>
          <ac:spMkLst>
            <pc:docMk/>
            <pc:sldMk cId="1492387729" sldId="276"/>
            <ac:spMk id="6" creationId="{78A11E4A-23FC-AF1D-B830-1780086B992C}"/>
          </ac:spMkLst>
        </pc:spChg>
      </pc:sldChg>
      <pc:sldChg chg="addSp delSp modSp new mod">
        <pc:chgData name="Snigdha Sangam" userId="4d557459f9cf21a7" providerId="LiveId" clId="{D3710DCA-42AC-4A84-9C8C-3E4CFE50FFC9}" dt="2024-02-23T06:39:08.536" v="459" actId="15"/>
        <pc:sldMkLst>
          <pc:docMk/>
          <pc:sldMk cId="3403294216" sldId="277"/>
        </pc:sldMkLst>
        <pc:spChg chg="del">
          <ac:chgData name="Snigdha Sangam" userId="4d557459f9cf21a7" providerId="LiveId" clId="{D3710DCA-42AC-4A84-9C8C-3E4CFE50FFC9}" dt="2024-02-23T06:35:53.696" v="382" actId="478"/>
          <ac:spMkLst>
            <pc:docMk/>
            <pc:sldMk cId="3403294216" sldId="277"/>
            <ac:spMk id="2" creationId="{D41FA682-CF21-582C-E4B8-4F01103384DE}"/>
          </ac:spMkLst>
        </pc:spChg>
        <pc:spChg chg="del">
          <ac:chgData name="Snigdha Sangam" userId="4d557459f9cf21a7" providerId="LiveId" clId="{D3710DCA-42AC-4A84-9C8C-3E4CFE50FFC9}" dt="2024-02-23T06:35:53.696" v="382" actId="478"/>
          <ac:spMkLst>
            <pc:docMk/>
            <pc:sldMk cId="3403294216" sldId="277"/>
            <ac:spMk id="3" creationId="{3C55FBC2-0F7D-1594-F00F-31070ECEA35D}"/>
          </ac:spMkLst>
        </pc:spChg>
        <pc:spChg chg="add mod">
          <ac:chgData name="Snigdha Sangam" userId="4d557459f9cf21a7" providerId="LiveId" clId="{D3710DCA-42AC-4A84-9C8C-3E4CFE50FFC9}" dt="2024-02-23T06:39:08.536" v="459" actId="15"/>
          <ac:spMkLst>
            <pc:docMk/>
            <pc:sldMk cId="3403294216" sldId="277"/>
            <ac:spMk id="5" creationId="{D44F42C8-B0F4-C61E-F35B-F4D559A0793E}"/>
          </ac:spMkLst>
        </pc:spChg>
      </pc:sldChg>
      <pc:sldChg chg="addSp delSp modSp new mod">
        <pc:chgData name="Snigdha Sangam" userId="4d557459f9cf21a7" providerId="LiveId" clId="{D3710DCA-42AC-4A84-9C8C-3E4CFE50FFC9}" dt="2024-03-06T05:35:33.695" v="1139" actId="5793"/>
        <pc:sldMkLst>
          <pc:docMk/>
          <pc:sldMk cId="1704215690" sldId="278"/>
        </pc:sldMkLst>
        <pc:spChg chg="del">
          <ac:chgData name="Snigdha Sangam" userId="4d557459f9cf21a7" providerId="LiveId" clId="{D3710DCA-42AC-4A84-9C8C-3E4CFE50FFC9}" dt="2024-02-23T06:40:45.289" v="461" actId="478"/>
          <ac:spMkLst>
            <pc:docMk/>
            <pc:sldMk cId="1704215690" sldId="278"/>
            <ac:spMk id="2" creationId="{20DAC812-31F0-AEB1-E279-7763EAC9E012}"/>
          </ac:spMkLst>
        </pc:spChg>
        <pc:spChg chg="del">
          <ac:chgData name="Snigdha Sangam" userId="4d557459f9cf21a7" providerId="LiveId" clId="{D3710DCA-42AC-4A84-9C8C-3E4CFE50FFC9}" dt="2024-02-23T06:40:45.289" v="461" actId="478"/>
          <ac:spMkLst>
            <pc:docMk/>
            <pc:sldMk cId="1704215690" sldId="278"/>
            <ac:spMk id="3" creationId="{7F3A9373-12CA-0E5E-DB2B-D2814020F578}"/>
          </ac:spMkLst>
        </pc:spChg>
        <pc:spChg chg="add mod">
          <ac:chgData name="Snigdha Sangam" userId="4d557459f9cf21a7" providerId="LiveId" clId="{D3710DCA-42AC-4A84-9C8C-3E4CFE50FFC9}" dt="2024-03-06T05:35:33.695" v="1139" actId="5793"/>
          <ac:spMkLst>
            <pc:docMk/>
            <pc:sldMk cId="1704215690" sldId="278"/>
            <ac:spMk id="5" creationId="{5605EBE2-F48E-8B04-568A-85A4760AAA71}"/>
          </ac:spMkLst>
        </pc:spChg>
      </pc:sldChg>
      <pc:sldChg chg="addSp delSp modSp new mod">
        <pc:chgData name="Snigdha Sangam" userId="4d557459f9cf21a7" providerId="LiveId" clId="{D3710DCA-42AC-4A84-9C8C-3E4CFE50FFC9}" dt="2024-03-05T03:51:26.753" v="628" actId="1076"/>
        <pc:sldMkLst>
          <pc:docMk/>
          <pc:sldMk cId="75688137" sldId="279"/>
        </pc:sldMkLst>
        <pc:spChg chg="del">
          <ac:chgData name="Snigdha Sangam" userId="4d557459f9cf21a7" providerId="LiveId" clId="{D3710DCA-42AC-4A84-9C8C-3E4CFE50FFC9}" dt="2024-02-23T06:57:08.444" v="594" actId="478"/>
          <ac:spMkLst>
            <pc:docMk/>
            <pc:sldMk cId="75688137" sldId="279"/>
            <ac:spMk id="2" creationId="{4147582B-EF69-E278-FDB4-693788D9340E}"/>
          </ac:spMkLst>
        </pc:spChg>
        <pc:spChg chg="del">
          <ac:chgData name="Snigdha Sangam" userId="4d557459f9cf21a7" providerId="LiveId" clId="{D3710DCA-42AC-4A84-9C8C-3E4CFE50FFC9}" dt="2024-02-23T06:57:08.444" v="594" actId="478"/>
          <ac:spMkLst>
            <pc:docMk/>
            <pc:sldMk cId="75688137" sldId="279"/>
            <ac:spMk id="3" creationId="{277B5687-A0D1-9687-99DC-0A83B7A1530D}"/>
          </ac:spMkLst>
        </pc:spChg>
        <pc:spChg chg="add mod">
          <ac:chgData name="Snigdha Sangam" userId="4d557459f9cf21a7" providerId="LiveId" clId="{D3710DCA-42AC-4A84-9C8C-3E4CFE50FFC9}" dt="2024-03-05T03:51:19.646" v="627" actId="1076"/>
          <ac:spMkLst>
            <pc:docMk/>
            <pc:sldMk cId="75688137" sldId="279"/>
            <ac:spMk id="6" creationId="{0162EB1A-4F6E-650B-B1D7-8A841B9ECD29}"/>
          </ac:spMkLst>
        </pc:spChg>
        <pc:spChg chg="add mod">
          <ac:chgData name="Snigdha Sangam" userId="4d557459f9cf21a7" providerId="LiveId" clId="{D3710DCA-42AC-4A84-9C8C-3E4CFE50FFC9}" dt="2024-03-05T03:51:26.753" v="628" actId="1076"/>
          <ac:spMkLst>
            <pc:docMk/>
            <pc:sldMk cId="75688137" sldId="279"/>
            <ac:spMk id="9" creationId="{D87F960C-B774-5797-FF76-EC65C261545A}"/>
          </ac:spMkLst>
        </pc:spChg>
        <pc:spChg chg="add mod">
          <ac:chgData name="Snigdha Sangam" userId="4d557459f9cf21a7" providerId="LiveId" clId="{D3710DCA-42AC-4A84-9C8C-3E4CFE50FFC9}" dt="2024-02-23T06:59:16.878" v="626" actId="1076"/>
          <ac:spMkLst>
            <pc:docMk/>
            <pc:sldMk cId="75688137" sldId="279"/>
            <ac:spMk id="12" creationId="{BA8046D2-5D9E-EF3E-D766-EB20913E31CE}"/>
          </ac:spMkLst>
        </pc:spChg>
        <pc:picChg chg="add mod">
          <ac:chgData name="Snigdha Sangam" userId="4d557459f9cf21a7" providerId="LiveId" clId="{D3710DCA-42AC-4A84-9C8C-3E4CFE50FFC9}" dt="2024-02-23T06:57:21.801" v="596" actId="1076"/>
          <ac:picMkLst>
            <pc:docMk/>
            <pc:sldMk cId="75688137" sldId="279"/>
            <ac:picMk id="4" creationId="{2F43D536-6D34-971A-6F0C-B202521161FB}"/>
          </ac:picMkLst>
        </pc:picChg>
        <pc:picChg chg="add mod">
          <ac:chgData name="Snigdha Sangam" userId="4d557459f9cf21a7" providerId="LiveId" clId="{D3710DCA-42AC-4A84-9C8C-3E4CFE50FFC9}" dt="2024-02-23T06:58:03.382" v="606" actId="14100"/>
          <ac:picMkLst>
            <pc:docMk/>
            <pc:sldMk cId="75688137" sldId="279"/>
            <ac:picMk id="7" creationId="{0953A149-6626-B43F-2EA2-64112BBE377C}"/>
          </ac:picMkLst>
        </pc:picChg>
        <pc:picChg chg="add mod">
          <ac:chgData name="Snigdha Sangam" userId="4d557459f9cf21a7" providerId="LiveId" clId="{D3710DCA-42AC-4A84-9C8C-3E4CFE50FFC9}" dt="2024-02-23T06:58:40.870" v="618" actId="1076"/>
          <ac:picMkLst>
            <pc:docMk/>
            <pc:sldMk cId="75688137" sldId="279"/>
            <ac:picMk id="10" creationId="{8883A0A8-2571-3138-517F-4AA3C9A9DE59}"/>
          </ac:picMkLst>
        </pc:picChg>
      </pc:sldChg>
      <pc:sldChg chg="addSp delSp modSp new mod">
        <pc:chgData name="Snigdha Sangam" userId="4d557459f9cf21a7" providerId="LiveId" clId="{D3710DCA-42AC-4A84-9C8C-3E4CFE50FFC9}" dt="2024-03-05T17:31:33.321" v="1117" actId="1076"/>
        <pc:sldMkLst>
          <pc:docMk/>
          <pc:sldMk cId="1598868048" sldId="280"/>
        </pc:sldMkLst>
        <pc:spChg chg="del">
          <ac:chgData name="Snigdha Sangam" userId="4d557459f9cf21a7" providerId="LiveId" clId="{D3710DCA-42AC-4A84-9C8C-3E4CFE50FFC9}" dt="2024-03-05T15:27:14.931" v="809" actId="478"/>
          <ac:spMkLst>
            <pc:docMk/>
            <pc:sldMk cId="1598868048" sldId="280"/>
            <ac:spMk id="2" creationId="{30846782-5B57-8A83-F733-353D1EF4FA0D}"/>
          </ac:spMkLst>
        </pc:spChg>
        <pc:spChg chg="del">
          <ac:chgData name="Snigdha Sangam" userId="4d557459f9cf21a7" providerId="LiveId" clId="{D3710DCA-42AC-4A84-9C8C-3E4CFE50FFC9}" dt="2024-03-05T15:27:14.931" v="809" actId="478"/>
          <ac:spMkLst>
            <pc:docMk/>
            <pc:sldMk cId="1598868048" sldId="280"/>
            <ac:spMk id="3" creationId="{17720092-E913-8CE7-BD1A-4CF1E1653640}"/>
          </ac:spMkLst>
        </pc:spChg>
        <pc:picChg chg="add mod">
          <ac:chgData name="Snigdha Sangam" userId="4d557459f9cf21a7" providerId="LiveId" clId="{D3710DCA-42AC-4A84-9C8C-3E4CFE50FFC9}" dt="2024-03-05T17:31:33.321" v="1117" actId="1076"/>
          <ac:picMkLst>
            <pc:docMk/>
            <pc:sldMk cId="1598868048" sldId="280"/>
            <ac:picMk id="4" creationId="{D987320D-278E-51B5-E394-B9DC97BB15CB}"/>
          </ac:picMkLst>
        </pc:picChg>
      </pc:sldChg>
      <pc:sldChg chg="addSp delSp modSp new mod">
        <pc:chgData name="Snigdha Sangam" userId="4d557459f9cf21a7" providerId="LiveId" clId="{D3710DCA-42AC-4A84-9C8C-3E4CFE50FFC9}" dt="2024-03-05T15:30:14.390" v="833" actId="1076"/>
        <pc:sldMkLst>
          <pc:docMk/>
          <pc:sldMk cId="1631760598" sldId="281"/>
        </pc:sldMkLst>
        <pc:spChg chg="del">
          <ac:chgData name="Snigdha Sangam" userId="4d557459f9cf21a7" providerId="LiveId" clId="{D3710DCA-42AC-4A84-9C8C-3E4CFE50FFC9}" dt="2024-03-05T15:28:01.352" v="816" actId="478"/>
          <ac:spMkLst>
            <pc:docMk/>
            <pc:sldMk cId="1631760598" sldId="281"/>
            <ac:spMk id="2" creationId="{59B0707A-E064-52E8-8276-F15935E06581}"/>
          </ac:spMkLst>
        </pc:spChg>
        <pc:spChg chg="del">
          <ac:chgData name="Snigdha Sangam" userId="4d557459f9cf21a7" providerId="LiveId" clId="{D3710DCA-42AC-4A84-9C8C-3E4CFE50FFC9}" dt="2024-03-05T15:28:01.352" v="816" actId="478"/>
          <ac:spMkLst>
            <pc:docMk/>
            <pc:sldMk cId="1631760598" sldId="281"/>
            <ac:spMk id="3" creationId="{DDE46DFF-31F9-569F-85A6-20263146800F}"/>
          </ac:spMkLst>
        </pc:spChg>
        <pc:picChg chg="add mod">
          <ac:chgData name="Snigdha Sangam" userId="4d557459f9cf21a7" providerId="LiveId" clId="{D3710DCA-42AC-4A84-9C8C-3E4CFE50FFC9}" dt="2024-03-05T15:30:14.390" v="833" actId="1076"/>
          <ac:picMkLst>
            <pc:docMk/>
            <pc:sldMk cId="1631760598" sldId="281"/>
            <ac:picMk id="4" creationId="{DEA2B9EA-C9EF-91A1-F995-7C8BA479BDE4}"/>
          </ac:picMkLst>
        </pc:picChg>
      </pc:sldChg>
      <pc:sldChg chg="addSp delSp modSp new mod">
        <pc:chgData name="Snigdha Sangam" userId="4d557459f9cf21a7" providerId="LiveId" clId="{D3710DCA-42AC-4A84-9C8C-3E4CFE50FFC9}" dt="2024-03-05T15:30:24.649" v="836" actId="14100"/>
        <pc:sldMkLst>
          <pc:docMk/>
          <pc:sldMk cId="2087227481" sldId="282"/>
        </pc:sldMkLst>
        <pc:spChg chg="del">
          <ac:chgData name="Snigdha Sangam" userId="4d557459f9cf21a7" providerId="LiveId" clId="{D3710DCA-42AC-4A84-9C8C-3E4CFE50FFC9}" dt="2024-03-05T15:29:31.144" v="829" actId="478"/>
          <ac:spMkLst>
            <pc:docMk/>
            <pc:sldMk cId="2087227481" sldId="282"/>
            <ac:spMk id="2" creationId="{993C3863-2D7C-9EC1-79B0-C494DE170D1C}"/>
          </ac:spMkLst>
        </pc:spChg>
        <pc:spChg chg="del mod">
          <ac:chgData name="Snigdha Sangam" userId="4d557459f9cf21a7" providerId="LiveId" clId="{D3710DCA-42AC-4A84-9C8C-3E4CFE50FFC9}" dt="2024-03-05T15:29:31.144" v="829" actId="478"/>
          <ac:spMkLst>
            <pc:docMk/>
            <pc:sldMk cId="2087227481" sldId="282"/>
            <ac:spMk id="3" creationId="{AE06EA5F-45AF-561F-3835-35B56940F220}"/>
          </ac:spMkLst>
        </pc:spChg>
        <pc:picChg chg="add mod">
          <ac:chgData name="Snigdha Sangam" userId="4d557459f9cf21a7" providerId="LiveId" clId="{D3710DCA-42AC-4A84-9C8C-3E4CFE50FFC9}" dt="2024-03-05T15:30:24.649" v="836" actId="14100"/>
          <ac:picMkLst>
            <pc:docMk/>
            <pc:sldMk cId="2087227481" sldId="282"/>
            <ac:picMk id="4" creationId="{E6763D10-F4DD-2D8B-1D16-C14A21C5AB6E}"/>
          </ac:picMkLst>
        </pc:picChg>
      </pc:sldChg>
      <pc:sldChg chg="addSp delSp modSp new mod">
        <pc:chgData name="Snigdha Sangam" userId="4d557459f9cf21a7" providerId="LiveId" clId="{D3710DCA-42AC-4A84-9C8C-3E4CFE50FFC9}" dt="2024-03-05T15:31:46.142" v="841" actId="1076"/>
        <pc:sldMkLst>
          <pc:docMk/>
          <pc:sldMk cId="3334358926" sldId="283"/>
        </pc:sldMkLst>
        <pc:spChg chg="del">
          <ac:chgData name="Snigdha Sangam" userId="4d557459f9cf21a7" providerId="LiveId" clId="{D3710DCA-42AC-4A84-9C8C-3E4CFE50FFC9}" dt="2024-03-05T15:30:36.055" v="838" actId="478"/>
          <ac:spMkLst>
            <pc:docMk/>
            <pc:sldMk cId="3334358926" sldId="283"/>
            <ac:spMk id="2" creationId="{938D7BFF-AAB3-D837-0FF5-457DBB68DE67}"/>
          </ac:spMkLst>
        </pc:spChg>
        <pc:spChg chg="del">
          <ac:chgData name="Snigdha Sangam" userId="4d557459f9cf21a7" providerId="LiveId" clId="{D3710DCA-42AC-4A84-9C8C-3E4CFE50FFC9}" dt="2024-03-05T15:30:36.055" v="838" actId="478"/>
          <ac:spMkLst>
            <pc:docMk/>
            <pc:sldMk cId="3334358926" sldId="283"/>
            <ac:spMk id="3" creationId="{2E720CF0-33E1-4D6D-1539-EE72B8152D6D}"/>
          </ac:spMkLst>
        </pc:spChg>
        <pc:picChg chg="add mod">
          <ac:chgData name="Snigdha Sangam" userId="4d557459f9cf21a7" providerId="LiveId" clId="{D3710DCA-42AC-4A84-9C8C-3E4CFE50FFC9}" dt="2024-03-05T15:31:46.142" v="841" actId="1076"/>
          <ac:picMkLst>
            <pc:docMk/>
            <pc:sldMk cId="3334358926" sldId="283"/>
            <ac:picMk id="4" creationId="{D47D3AAE-F31E-A9DC-1860-61A7DAEDBAAF}"/>
          </ac:picMkLst>
        </pc:picChg>
      </pc:sldChg>
      <pc:sldChg chg="addSp delSp modSp new mod">
        <pc:chgData name="Snigdha Sangam" userId="4d557459f9cf21a7" providerId="LiveId" clId="{D3710DCA-42AC-4A84-9C8C-3E4CFE50FFC9}" dt="2024-03-06T05:09:42.745" v="1136" actId="20577"/>
        <pc:sldMkLst>
          <pc:docMk/>
          <pc:sldMk cId="3741234621" sldId="284"/>
        </pc:sldMkLst>
        <pc:spChg chg="del">
          <ac:chgData name="Snigdha Sangam" userId="4d557459f9cf21a7" providerId="LiveId" clId="{D3710DCA-42AC-4A84-9C8C-3E4CFE50FFC9}" dt="2024-03-05T15:56:35.198" v="1010" actId="478"/>
          <ac:spMkLst>
            <pc:docMk/>
            <pc:sldMk cId="3741234621" sldId="284"/>
            <ac:spMk id="2" creationId="{6464BF80-D332-0E80-C0B3-02F85A3F4398}"/>
          </ac:spMkLst>
        </pc:spChg>
        <pc:spChg chg="del">
          <ac:chgData name="Snigdha Sangam" userId="4d557459f9cf21a7" providerId="LiveId" clId="{D3710DCA-42AC-4A84-9C8C-3E4CFE50FFC9}" dt="2024-03-05T15:56:35.198" v="1010" actId="478"/>
          <ac:spMkLst>
            <pc:docMk/>
            <pc:sldMk cId="3741234621" sldId="284"/>
            <ac:spMk id="3" creationId="{10B011B4-1AFF-7B54-6289-1946525150D7}"/>
          </ac:spMkLst>
        </pc:spChg>
        <pc:spChg chg="add del">
          <ac:chgData name="Snigdha Sangam" userId="4d557459f9cf21a7" providerId="LiveId" clId="{D3710DCA-42AC-4A84-9C8C-3E4CFE50FFC9}" dt="2024-03-05T15:56:47.371" v="1012" actId="22"/>
          <ac:spMkLst>
            <pc:docMk/>
            <pc:sldMk cId="3741234621" sldId="284"/>
            <ac:spMk id="5" creationId="{09FF3975-53FD-A2AF-0485-763DCA28B7B4}"/>
          </ac:spMkLst>
        </pc:spChg>
        <pc:spChg chg="add mod">
          <ac:chgData name="Snigdha Sangam" userId="4d557459f9cf21a7" providerId="LiveId" clId="{D3710DCA-42AC-4A84-9C8C-3E4CFE50FFC9}" dt="2024-03-05T17:25:25.903" v="1097" actId="1076"/>
          <ac:spMkLst>
            <pc:docMk/>
            <pc:sldMk cId="3741234621" sldId="284"/>
            <ac:spMk id="7" creationId="{0A32F5F3-3C51-4C33-EB92-160B7444DC11}"/>
          </ac:spMkLst>
        </pc:spChg>
        <pc:spChg chg="add mod">
          <ac:chgData name="Snigdha Sangam" userId="4d557459f9cf21a7" providerId="LiveId" clId="{D3710DCA-42AC-4A84-9C8C-3E4CFE50FFC9}" dt="2024-03-06T05:09:42.745" v="1136" actId="20577"/>
          <ac:spMkLst>
            <pc:docMk/>
            <pc:sldMk cId="3741234621" sldId="284"/>
            <ac:spMk id="9" creationId="{413DF13B-A6A0-FE0F-C5B7-7573C8526861}"/>
          </ac:spMkLst>
        </pc:spChg>
      </pc:sldChg>
    </pc:docChg>
  </pc:docChgLst>
  <pc:docChgLst>
    <pc:chgData name="Snigdha Sangam" userId="4d557459f9cf21a7" providerId="LiveId" clId="{280FA9C8-05F9-4B5B-A4B0-AB711217CC8F}"/>
    <pc:docChg chg="undo redo custSel addSld delSld modSld">
      <pc:chgData name="Snigdha Sangam" userId="4d557459f9cf21a7" providerId="LiveId" clId="{280FA9C8-05F9-4B5B-A4B0-AB711217CC8F}" dt="2024-01-24T13:59:10.853" v="1242" actId="1076"/>
      <pc:docMkLst>
        <pc:docMk/>
      </pc:docMkLst>
      <pc:sldChg chg="addSp delSp modSp mod">
        <pc:chgData name="Snigdha Sangam" userId="4d557459f9cf21a7" providerId="LiveId" clId="{280FA9C8-05F9-4B5B-A4B0-AB711217CC8F}" dt="2024-01-23T13:22:28.147" v="229" actId="1076"/>
        <pc:sldMkLst>
          <pc:docMk/>
          <pc:sldMk cId="260791181" sldId="256"/>
        </pc:sldMkLst>
        <pc:spChg chg="del">
          <ac:chgData name="Snigdha Sangam" userId="4d557459f9cf21a7" providerId="LiveId" clId="{280FA9C8-05F9-4B5B-A4B0-AB711217CC8F}" dt="2024-01-23T12:33:15.197" v="0" actId="478"/>
          <ac:spMkLst>
            <pc:docMk/>
            <pc:sldMk cId="260791181" sldId="256"/>
            <ac:spMk id="2" creationId="{00000000-0000-0000-0000-000000000000}"/>
          </ac:spMkLst>
        </pc:spChg>
        <pc:spChg chg="del mod">
          <ac:chgData name="Snigdha Sangam" userId="4d557459f9cf21a7" providerId="LiveId" clId="{280FA9C8-05F9-4B5B-A4B0-AB711217CC8F}" dt="2024-01-23T12:34:28.145" v="43" actId="478"/>
          <ac:spMkLst>
            <pc:docMk/>
            <pc:sldMk cId="260791181" sldId="256"/>
            <ac:spMk id="3" creationId="{00000000-0000-0000-0000-000000000000}"/>
          </ac:spMkLst>
        </pc:spChg>
        <pc:spChg chg="add del mod">
          <ac:chgData name="Snigdha Sangam" userId="4d557459f9cf21a7" providerId="LiveId" clId="{280FA9C8-05F9-4B5B-A4B0-AB711217CC8F}" dt="2024-01-23T12:33:25.246" v="3" actId="478"/>
          <ac:spMkLst>
            <pc:docMk/>
            <pc:sldMk cId="260791181" sldId="256"/>
            <ac:spMk id="5" creationId="{22236FE9-4828-3639-134C-E0E4CCDF3FF3}"/>
          </ac:spMkLst>
        </pc:spChg>
        <pc:spChg chg="add del mod">
          <ac:chgData name="Snigdha Sangam" userId="4d557459f9cf21a7" providerId="LiveId" clId="{280FA9C8-05F9-4B5B-A4B0-AB711217CC8F}" dt="2024-01-23T12:34:30.760" v="44" actId="478"/>
          <ac:spMkLst>
            <pc:docMk/>
            <pc:sldMk cId="260791181" sldId="256"/>
            <ac:spMk id="10" creationId="{945DF7DA-59F2-1541-527E-32A0B324BFEA}"/>
          </ac:spMkLst>
        </pc:spChg>
        <pc:spChg chg="add mod">
          <ac:chgData name="Snigdha Sangam" userId="4d557459f9cf21a7" providerId="LiveId" clId="{280FA9C8-05F9-4B5B-A4B0-AB711217CC8F}" dt="2024-01-23T13:22:28.147" v="229" actId="1076"/>
          <ac:spMkLst>
            <pc:docMk/>
            <pc:sldMk cId="260791181" sldId="256"/>
            <ac:spMk id="12" creationId="{7B39B9E0-33AB-599F-D806-56B2A4ADA158}"/>
          </ac:spMkLst>
        </pc:spChg>
        <pc:spChg chg="add mod">
          <ac:chgData name="Snigdha Sangam" userId="4d557459f9cf21a7" providerId="LiveId" clId="{280FA9C8-05F9-4B5B-A4B0-AB711217CC8F}" dt="2024-01-23T13:22:15.511" v="227" actId="1076"/>
          <ac:spMkLst>
            <pc:docMk/>
            <pc:sldMk cId="260791181" sldId="256"/>
            <ac:spMk id="13" creationId="{DD576922-7A8E-E63D-EB2D-E787D3F10899}"/>
          </ac:spMkLst>
        </pc:spChg>
        <pc:spChg chg="add del mod">
          <ac:chgData name="Snigdha Sangam" userId="4d557459f9cf21a7" providerId="LiveId" clId="{280FA9C8-05F9-4B5B-A4B0-AB711217CC8F}" dt="2024-01-23T12:36:06.970" v="64" actId="478"/>
          <ac:spMkLst>
            <pc:docMk/>
            <pc:sldMk cId="260791181" sldId="256"/>
            <ac:spMk id="14" creationId="{470645C5-8725-D355-19CC-86CF75487648}"/>
          </ac:spMkLst>
        </pc:spChg>
        <pc:spChg chg="add mod">
          <ac:chgData name="Snigdha Sangam" userId="4d557459f9cf21a7" providerId="LiveId" clId="{280FA9C8-05F9-4B5B-A4B0-AB711217CC8F}" dt="2024-01-23T13:22:23.848" v="228" actId="1076"/>
          <ac:spMkLst>
            <pc:docMk/>
            <pc:sldMk cId="260791181" sldId="256"/>
            <ac:spMk id="15" creationId="{558EF13F-54A9-2EF3-7741-029C167AEA69}"/>
          </ac:spMkLst>
        </pc:spChg>
        <pc:picChg chg="add mod">
          <ac:chgData name="Snigdha Sangam" userId="4d557459f9cf21a7" providerId="LiveId" clId="{280FA9C8-05F9-4B5B-A4B0-AB711217CC8F}" dt="2024-01-23T12:33:15.686" v="1"/>
          <ac:picMkLst>
            <pc:docMk/>
            <pc:sldMk cId="260791181" sldId="256"/>
            <ac:picMk id="6" creationId="{6B96C70F-6092-1975-523E-C84CA8E25CE4}"/>
          </ac:picMkLst>
        </pc:picChg>
        <pc:picChg chg="add mod">
          <ac:chgData name="Snigdha Sangam" userId="4d557459f9cf21a7" providerId="LiveId" clId="{280FA9C8-05F9-4B5B-A4B0-AB711217CC8F}" dt="2024-01-23T12:33:18.902" v="2"/>
          <ac:picMkLst>
            <pc:docMk/>
            <pc:sldMk cId="260791181" sldId="256"/>
            <ac:picMk id="7" creationId="{846C50FD-0A64-042D-BF57-1947733D1680}"/>
          </ac:picMkLst>
        </pc:picChg>
        <pc:picChg chg="add mod">
          <ac:chgData name="Snigdha Sangam" userId="4d557459f9cf21a7" providerId="LiveId" clId="{280FA9C8-05F9-4B5B-A4B0-AB711217CC8F}" dt="2024-01-23T12:33:35.607" v="7" actId="1076"/>
          <ac:picMkLst>
            <pc:docMk/>
            <pc:sldMk cId="260791181" sldId="256"/>
            <ac:picMk id="8" creationId="{22FEBCFD-9705-F093-077A-42FF459854BC}"/>
          </ac:picMkLst>
        </pc:picChg>
      </pc:sldChg>
      <pc:sldChg chg="modSp mod">
        <pc:chgData name="Snigdha Sangam" userId="4d557459f9cf21a7" providerId="LiveId" clId="{280FA9C8-05F9-4B5B-A4B0-AB711217CC8F}" dt="2024-01-23T13:08:23.873" v="226" actId="20577"/>
        <pc:sldMkLst>
          <pc:docMk/>
          <pc:sldMk cId="4005816322" sldId="257"/>
        </pc:sldMkLst>
        <pc:spChg chg="mod">
          <ac:chgData name="Snigdha Sangam" userId="4d557459f9cf21a7" providerId="LiveId" clId="{280FA9C8-05F9-4B5B-A4B0-AB711217CC8F}" dt="2024-01-23T12:37:18.472" v="76" actId="2711"/>
          <ac:spMkLst>
            <pc:docMk/>
            <pc:sldMk cId="4005816322" sldId="257"/>
            <ac:spMk id="2" creationId="{00000000-0000-0000-0000-000000000000}"/>
          </ac:spMkLst>
        </pc:spChg>
        <pc:spChg chg="mod">
          <ac:chgData name="Snigdha Sangam" userId="4d557459f9cf21a7" providerId="LiveId" clId="{280FA9C8-05F9-4B5B-A4B0-AB711217CC8F}" dt="2024-01-23T13:08:23.873" v="226" actId="20577"/>
          <ac:spMkLst>
            <pc:docMk/>
            <pc:sldMk cId="4005816322" sldId="257"/>
            <ac:spMk id="3" creationId="{00000000-0000-0000-0000-000000000000}"/>
          </ac:spMkLst>
        </pc:spChg>
      </pc:sldChg>
      <pc:sldChg chg="addSp delSp modSp mod">
        <pc:chgData name="Snigdha Sangam" userId="4d557459f9cf21a7" providerId="LiveId" clId="{280FA9C8-05F9-4B5B-A4B0-AB711217CC8F}" dt="2024-01-23T13:34:28.590" v="370" actId="1076"/>
        <pc:sldMkLst>
          <pc:docMk/>
          <pc:sldMk cId="2468663147" sldId="258"/>
        </pc:sldMkLst>
        <pc:spChg chg="del mod">
          <ac:chgData name="Snigdha Sangam" userId="4d557459f9cf21a7" providerId="LiveId" clId="{280FA9C8-05F9-4B5B-A4B0-AB711217CC8F}" dt="2024-01-23T13:33:01.775" v="351" actId="478"/>
          <ac:spMkLst>
            <pc:docMk/>
            <pc:sldMk cId="2468663147" sldId="258"/>
            <ac:spMk id="2" creationId="{00000000-0000-0000-0000-000000000000}"/>
          </ac:spMkLst>
        </pc:spChg>
        <pc:spChg chg="del mod">
          <ac:chgData name="Snigdha Sangam" userId="4d557459f9cf21a7" providerId="LiveId" clId="{280FA9C8-05F9-4B5B-A4B0-AB711217CC8F}" dt="2024-01-23T12:42:18.281" v="81" actId="478"/>
          <ac:spMkLst>
            <pc:docMk/>
            <pc:sldMk cId="2468663147" sldId="258"/>
            <ac:spMk id="3" creationId="{00000000-0000-0000-0000-000000000000}"/>
          </ac:spMkLst>
        </pc:spChg>
        <pc:spChg chg="add mod">
          <ac:chgData name="Snigdha Sangam" userId="4d557459f9cf21a7" providerId="LiveId" clId="{280FA9C8-05F9-4B5B-A4B0-AB711217CC8F}" dt="2024-01-23T13:34:28.590" v="370" actId="1076"/>
          <ac:spMkLst>
            <pc:docMk/>
            <pc:sldMk cId="2468663147" sldId="258"/>
            <ac:spMk id="3" creationId="{CAD97F6C-3B8E-72C0-BFC5-5127DE7D8AF6}"/>
          </ac:spMkLst>
        </pc:spChg>
        <pc:spChg chg="add del mod">
          <ac:chgData name="Snigdha Sangam" userId="4d557459f9cf21a7" providerId="LiveId" clId="{280FA9C8-05F9-4B5B-A4B0-AB711217CC8F}" dt="2024-01-23T12:43:32.327" v="86" actId="478"/>
          <ac:spMkLst>
            <pc:docMk/>
            <pc:sldMk cId="2468663147" sldId="258"/>
            <ac:spMk id="5" creationId="{61C3ABFA-37F0-7423-DEA4-5BC38B6605CD}"/>
          </ac:spMkLst>
        </pc:spChg>
        <pc:spChg chg="add del mod">
          <ac:chgData name="Snigdha Sangam" userId="4d557459f9cf21a7" providerId="LiveId" clId="{280FA9C8-05F9-4B5B-A4B0-AB711217CC8F}" dt="2024-01-23T13:33:07.631" v="352" actId="478"/>
          <ac:spMkLst>
            <pc:docMk/>
            <pc:sldMk cId="2468663147" sldId="258"/>
            <ac:spMk id="5" creationId="{B94B7609-5A23-2606-4B56-A5388027EE37}"/>
          </ac:spMkLst>
        </pc:spChg>
        <pc:spChg chg="add mod">
          <ac:chgData name="Snigdha Sangam" userId="4d557459f9cf21a7" providerId="LiveId" clId="{280FA9C8-05F9-4B5B-A4B0-AB711217CC8F}" dt="2024-01-23T13:34:18.919" v="368" actId="1076"/>
          <ac:spMkLst>
            <pc:docMk/>
            <pc:sldMk cId="2468663147" sldId="258"/>
            <ac:spMk id="6" creationId="{FF69DD1F-FC1A-813A-6F0A-1176589B378B}"/>
          </ac:spMkLst>
        </pc:spChg>
        <pc:spChg chg="add del mod">
          <ac:chgData name="Snigdha Sangam" userId="4d557459f9cf21a7" providerId="LiveId" clId="{280FA9C8-05F9-4B5B-A4B0-AB711217CC8F}" dt="2024-01-23T13:31:31.591" v="284"/>
          <ac:spMkLst>
            <pc:docMk/>
            <pc:sldMk cId="2468663147" sldId="258"/>
            <ac:spMk id="7" creationId="{646C85D7-DDE6-2A00-ECAB-26C88314AA65}"/>
          </ac:spMkLst>
        </pc:spChg>
        <pc:spChg chg="add mod">
          <ac:chgData name="Snigdha Sangam" userId="4d557459f9cf21a7" providerId="LiveId" clId="{280FA9C8-05F9-4B5B-A4B0-AB711217CC8F}" dt="2024-01-23T13:34:24.107" v="369" actId="1076"/>
          <ac:spMkLst>
            <pc:docMk/>
            <pc:sldMk cId="2468663147" sldId="258"/>
            <ac:spMk id="8" creationId="{8259D07B-4084-BF21-7566-6FE79C125A77}"/>
          </ac:spMkLst>
        </pc:spChg>
      </pc:sldChg>
      <pc:sldChg chg="addSp delSp modSp mod">
        <pc:chgData name="Snigdha Sangam" userId="4d557459f9cf21a7" providerId="LiveId" clId="{280FA9C8-05F9-4B5B-A4B0-AB711217CC8F}" dt="2024-01-24T13:58:51.212" v="1239" actId="1076"/>
        <pc:sldMkLst>
          <pc:docMk/>
          <pc:sldMk cId="1404118935" sldId="259"/>
        </pc:sldMkLst>
        <pc:spChg chg="mod">
          <ac:chgData name="Snigdha Sangam" userId="4d557459f9cf21a7" providerId="LiveId" clId="{280FA9C8-05F9-4B5B-A4B0-AB711217CC8F}" dt="2024-01-24T13:58:51.212" v="1239" actId="1076"/>
          <ac:spMkLst>
            <pc:docMk/>
            <pc:sldMk cId="1404118935" sldId="259"/>
            <ac:spMk id="2" creationId="{00000000-0000-0000-0000-000000000000}"/>
          </ac:spMkLst>
        </pc:spChg>
        <pc:spChg chg="del">
          <ac:chgData name="Snigdha Sangam" userId="4d557459f9cf21a7" providerId="LiveId" clId="{280FA9C8-05F9-4B5B-A4B0-AB711217CC8F}" dt="2024-01-23T13:34:45.885" v="371" actId="478"/>
          <ac:spMkLst>
            <pc:docMk/>
            <pc:sldMk cId="1404118935" sldId="259"/>
            <ac:spMk id="3" creationId="{00000000-0000-0000-0000-000000000000}"/>
          </ac:spMkLst>
        </pc:spChg>
        <pc:spChg chg="add del mod">
          <ac:chgData name="Snigdha Sangam" userId="4d557459f9cf21a7" providerId="LiveId" clId="{280FA9C8-05F9-4B5B-A4B0-AB711217CC8F}" dt="2024-01-23T13:34:48.567" v="372" actId="478"/>
          <ac:spMkLst>
            <pc:docMk/>
            <pc:sldMk cId="1404118935" sldId="259"/>
            <ac:spMk id="5" creationId="{E02ACE07-5F5F-01BD-1263-8F6DA2C02DD3}"/>
          </ac:spMkLst>
        </pc:spChg>
        <pc:spChg chg="add mod">
          <ac:chgData name="Snigdha Sangam" userId="4d557459f9cf21a7" providerId="LiveId" clId="{280FA9C8-05F9-4B5B-A4B0-AB711217CC8F}" dt="2024-01-23T13:41:18.422" v="475" actId="20577"/>
          <ac:spMkLst>
            <pc:docMk/>
            <pc:sldMk cId="1404118935" sldId="259"/>
            <ac:spMk id="7" creationId="{F08276DC-F30C-42B0-F882-0591EE8681D5}"/>
          </ac:spMkLst>
        </pc:spChg>
      </pc:sldChg>
      <pc:sldChg chg="addSp delSp modSp mod">
        <pc:chgData name="Snigdha Sangam" userId="4d557459f9cf21a7" providerId="LiveId" clId="{280FA9C8-05F9-4B5B-A4B0-AB711217CC8F}" dt="2024-01-24T13:59:10.853" v="1242" actId="1076"/>
        <pc:sldMkLst>
          <pc:docMk/>
          <pc:sldMk cId="1599516862" sldId="260"/>
        </pc:sldMkLst>
        <pc:spChg chg="mod">
          <ac:chgData name="Snigdha Sangam" userId="4d557459f9cf21a7" providerId="LiveId" clId="{280FA9C8-05F9-4B5B-A4B0-AB711217CC8F}" dt="2024-01-24T13:59:10.853" v="1242" actId="1076"/>
          <ac:spMkLst>
            <pc:docMk/>
            <pc:sldMk cId="1599516862" sldId="260"/>
            <ac:spMk id="2" creationId="{00000000-0000-0000-0000-000000000000}"/>
          </ac:spMkLst>
        </pc:spChg>
        <pc:spChg chg="del">
          <ac:chgData name="Snigdha Sangam" userId="4d557459f9cf21a7" providerId="LiveId" clId="{280FA9C8-05F9-4B5B-A4B0-AB711217CC8F}" dt="2024-01-23T13:56:18.858" v="630" actId="478"/>
          <ac:spMkLst>
            <pc:docMk/>
            <pc:sldMk cId="1599516862" sldId="260"/>
            <ac:spMk id="3" creationId="{00000000-0000-0000-0000-000000000000}"/>
          </ac:spMkLst>
        </pc:spChg>
        <pc:spChg chg="add del mod">
          <ac:chgData name="Snigdha Sangam" userId="4d557459f9cf21a7" providerId="LiveId" clId="{280FA9C8-05F9-4B5B-A4B0-AB711217CC8F}" dt="2024-01-23T13:56:20.712" v="631" actId="478"/>
          <ac:spMkLst>
            <pc:docMk/>
            <pc:sldMk cId="1599516862" sldId="260"/>
            <ac:spMk id="5" creationId="{18D23483-FB06-7BF5-C305-329395DA94A1}"/>
          </ac:spMkLst>
        </pc:spChg>
        <pc:spChg chg="add del mod">
          <ac:chgData name="Snigdha Sangam" userId="4d557459f9cf21a7" providerId="LiveId" clId="{280FA9C8-05F9-4B5B-A4B0-AB711217CC8F}" dt="2024-01-23T14:06:58.511" v="839" actId="478"/>
          <ac:spMkLst>
            <pc:docMk/>
            <pc:sldMk cId="1599516862" sldId="260"/>
            <ac:spMk id="7" creationId="{6DD68486-4EF4-FB14-9AED-FE9FBEF22384}"/>
          </ac:spMkLst>
        </pc:spChg>
        <pc:spChg chg="add mod">
          <ac:chgData name="Snigdha Sangam" userId="4d557459f9cf21a7" providerId="LiveId" clId="{280FA9C8-05F9-4B5B-A4B0-AB711217CC8F}" dt="2024-01-23T14:10:58.295" v="870" actId="14100"/>
          <ac:spMkLst>
            <pc:docMk/>
            <pc:sldMk cId="1599516862" sldId="260"/>
            <ac:spMk id="9" creationId="{48B957BD-DAA4-F924-1944-5528C7D2A9C7}"/>
          </ac:spMkLst>
        </pc:spChg>
      </pc:sldChg>
      <pc:sldChg chg="addSp delSp modSp mod">
        <pc:chgData name="Snigdha Sangam" userId="4d557459f9cf21a7" providerId="LiveId" clId="{280FA9C8-05F9-4B5B-A4B0-AB711217CC8F}" dt="2024-01-24T13:53:25.921" v="1188" actId="1076"/>
        <pc:sldMkLst>
          <pc:docMk/>
          <pc:sldMk cId="1507836164" sldId="261"/>
        </pc:sldMkLst>
        <pc:spChg chg="add del mod">
          <ac:chgData name="Snigdha Sangam" userId="4d557459f9cf21a7" providerId="LiveId" clId="{280FA9C8-05F9-4B5B-A4B0-AB711217CC8F}" dt="2024-01-24T13:31:15.991" v="1045" actId="2711"/>
          <ac:spMkLst>
            <pc:docMk/>
            <pc:sldMk cId="1507836164" sldId="261"/>
            <ac:spMk id="2" creationId="{00000000-0000-0000-0000-000000000000}"/>
          </ac:spMkLst>
        </pc:spChg>
        <pc:spChg chg="add del mod">
          <ac:chgData name="Snigdha Sangam" userId="4d557459f9cf21a7" providerId="LiveId" clId="{280FA9C8-05F9-4B5B-A4B0-AB711217CC8F}" dt="2024-01-24T13:25:01.596" v="978" actId="478"/>
          <ac:spMkLst>
            <pc:docMk/>
            <pc:sldMk cId="1507836164" sldId="261"/>
            <ac:spMk id="4" creationId="{03829AFB-92FD-26ED-4F72-34D5D72C1A04}"/>
          </ac:spMkLst>
        </pc:spChg>
        <pc:spChg chg="del">
          <ac:chgData name="Snigdha Sangam" userId="4d557459f9cf21a7" providerId="LiveId" clId="{280FA9C8-05F9-4B5B-A4B0-AB711217CC8F}" dt="2024-01-24T13:25:00.238" v="977" actId="478"/>
          <ac:spMkLst>
            <pc:docMk/>
            <pc:sldMk cId="1507836164" sldId="261"/>
            <ac:spMk id="5" creationId="{00000000-0000-0000-0000-000000000000}"/>
          </ac:spMkLst>
        </pc:spChg>
        <pc:spChg chg="del">
          <ac:chgData name="Snigdha Sangam" userId="4d557459f9cf21a7" providerId="LiveId" clId="{280FA9C8-05F9-4B5B-A4B0-AB711217CC8F}" dt="2024-01-24T13:25:04.401" v="979" actId="478"/>
          <ac:spMkLst>
            <pc:docMk/>
            <pc:sldMk cId="1507836164" sldId="261"/>
            <ac:spMk id="6" creationId="{00000000-0000-0000-0000-000000000000}"/>
          </ac:spMkLst>
        </pc:spChg>
        <pc:spChg chg="add del mod">
          <ac:chgData name="Snigdha Sangam" userId="4d557459f9cf21a7" providerId="LiveId" clId="{280FA9C8-05F9-4B5B-A4B0-AB711217CC8F}" dt="2024-01-24T13:25:08.227" v="980" actId="478"/>
          <ac:spMkLst>
            <pc:docMk/>
            <pc:sldMk cId="1507836164" sldId="261"/>
            <ac:spMk id="8" creationId="{964431D4-4DDE-7501-A249-2C62A2B68254}"/>
          </ac:spMkLst>
        </pc:spChg>
        <pc:spChg chg="add mod">
          <ac:chgData name="Snigdha Sangam" userId="4d557459f9cf21a7" providerId="LiveId" clId="{280FA9C8-05F9-4B5B-A4B0-AB711217CC8F}" dt="2024-01-24T13:51:51.598" v="1182" actId="14100"/>
          <ac:spMkLst>
            <pc:docMk/>
            <pc:sldMk cId="1507836164" sldId="261"/>
            <ac:spMk id="10" creationId="{4F281243-07DC-B8CE-3760-391C9E80195E}"/>
          </ac:spMkLst>
        </pc:spChg>
        <pc:spChg chg="add mod">
          <ac:chgData name="Snigdha Sangam" userId="4d557459f9cf21a7" providerId="LiveId" clId="{280FA9C8-05F9-4B5B-A4B0-AB711217CC8F}" dt="2024-01-24T13:31:42.611" v="1049" actId="1076"/>
          <ac:spMkLst>
            <pc:docMk/>
            <pc:sldMk cId="1507836164" sldId="261"/>
            <ac:spMk id="11" creationId="{F529A425-DAED-1A6E-92B5-37B13455977C}"/>
          </ac:spMkLst>
        </pc:spChg>
        <pc:spChg chg="add mod">
          <ac:chgData name="Snigdha Sangam" userId="4d557459f9cf21a7" providerId="LiveId" clId="{280FA9C8-05F9-4B5B-A4B0-AB711217CC8F}" dt="2024-01-24T13:31:46.299" v="1050" actId="14100"/>
          <ac:spMkLst>
            <pc:docMk/>
            <pc:sldMk cId="1507836164" sldId="261"/>
            <ac:spMk id="12" creationId="{DBAB75B4-CA77-47BB-B8BA-B89B6016ACCD}"/>
          </ac:spMkLst>
        </pc:spChg>
        <pc:spChg chg="add mod">
          <ac:chgData name="Snigdha Sangam" userId="4d557459f9cf21a7" providerId="LiveId" clId="{280FA9C8-05F9-4B5B-A4B0-AB711217CC8F}" dt="2024-01-24T13:31:35.348" v="1047" actId="1076"/>
          <ac:spMkLst>
            <pc:docMk/>
            <pc:sldMk cId="1507836164" sldId="261"/>
            <ac:spMk id="13" creationId="{EC447A3F-1803-8B3B-B7EC-DCEC32B3D8ED}"/>
          </ac:spMkLst>
        </pc:spChg>
        <pc:spChg chg="add del mod">
          <ac:chgData name="Snigdha Sangam" userId="4d557459f9cf21a7" providerId="LiveId" clId="{280FA9C8-05F9-4B5B-A4B0-AB711217CC8F}" dt="2024-01-24T13:30:15.401" v="1038" actId="478"/>
          <ac:spMkLst>
            <pc:docMk/>
            <pc:sldMk cId="1507836164" sldId="261"/>
            <ac:spMk id="14" creationId="{E5A0CDD5-5C32-7E67-E221-75C2B02E89F7}"/>
          </ac:spMkLst>
        </pc:spChg>
        <pc:spChg chg="add del mod">
          <ac:chgData name="Snigdha Sangam" userId="4d557459f9cf21a7" providerId="LiveId" clId="{280FA9C8-05F9-4B5B-A4B0-AB711217CC8F}" dt="2024-01-24T13:28:57.999" v="1018" actId="478"/>
          <ac:spMkLst>
            <pc:docMk/>
            <pc:sldMk cId="1507836164" sldId="261"/>
            <ac:spMk id="16" creationId="{F93EE504-4601-5461-20E8-EA4C5D1990EE}"/>
          </ac:spMkLst>
        </pc:spChg>
        <pc:picChg chg="add mod modCrop">
          <ac:chgData name="Snigdha Sangam" userId="4d557459f9cf21a7" providerId="LiveId" clId="{280FA9C8-05F9-4B5B-A4B0-AB711217CC8F}" dt="2024-01-24T13:53:25.921" v="1188" actId="1076"/>
          <ac:picMkLst>
            <pc:docMk/>
            <pc:sldMk cId="1507836164" sldId="261"/>
            <ac:picMk id="9" creationId="{656BBCA7-E96E-87CE-E190-80EFE9798F04}"/>
          </ac:picMkLst>
        </pc:picChg>
      </pc:sldChg>
      <pc:sldChg chg="addSp delSp modSp mod">
        <pc:chgData name="Snigdha Sangam" userId="4d557459f9cf21a7" providerId="LiveId" clId="{280FA9C8-05F9-4B5B-A4B0-AB711217CC8F}" dt="2024-01-23T14:28:19.251" v="973" actId="1076"/>
        <pc:sldMkLst>
          <pc:docMk/>
          <pc:sldMk cId="2148908151" sldId="262"/>
        </pc:sldMkLst>
        <pc:spChg chg="mod">
          <ac:chgData name="Snigdha Sangam" userId="4d557459f9cf21a7" providerId="LiveId" clId="{280FA9C8-05F9-4B5B-A4B0-AB711217CC8F}" dt="2024-01-23T14:28:19.251" v="973" actId="1076"/>
          <ac:spMkLst>
            <pc:docMk/>
            <pc:sldMk cId="2148908151" sldId="262"/>
            <ac:spMk id="2" creationId="{00000000-0000-0000-0000-000000000000}"/>
          </ac:spMkLst>
        </pc:spChg>
        <pc:spChg chg="add del mod">
          <ac:chgData name="Snigdha Sangam" userId="4d557459f9cf21a7" providerId="LiveId" clId="{280FA9C8-05F9-4B5B-A4B0-AB711217CC8F}" dt="2024-01-23T14:27:17.298" v="966" actId="478"/>
          <ac:spMkLst>
            <pc:docMk/>
            <pc:sldMk cId="2148908151" sldId="262"/>
            <ac:spMk id="3" creationId="{00000000-0000-0000-0000-000000000000}"/>
          </ac:spMkLst>
        </pc:spChg>
        <pc:spChg chg="add del mod">
          <ac:chgData name="Snigdha Sangam" userId="4d557459f9cf21a7" providerId="LiveId" clId="{280FA9C8-05F9-4B5B-A4B0-AB711217CC8F}" dt="2024-01-23T14:27:14.790" v="965" actId="478"/>
          <ac:spMkLst>
            <pc:docMk/>
            <pc:sldMk cId="2148908151" sldId="262"/>
            <ac:spMk id="5" creationId="{30013EA2-D058-B3C5-BB80-A18CD2B463ED}"/>
          </ac:spMkLst>
        </pc:spChg>
        <pc:spChg chg="add del mod">
          <ac:chgData name="Snigdha Sangam" userId="4d557459f9cf21a7" providerId="LiveId" clId="{280FA9C8-05F9-4B5B-A4B0-AB711217CC8F}" dt="2024-01-23T14:27:19.278" v="967" actId="478"/>
          <ac:spMkLst>
            <pc:docMk/>
            <pc:sldMk cId="2148908151" sldId="262"/>
            <ac:spMk id="7" creationId="{80A1AFD6-39CA-7F8B-4C3C-AB94A0C7DA66}"/>
          </ac:spMkLst>
        </pc:spChg>
        <pc:picChg chg="add mod">
          <ac:chgData name="Snigdha Sangam" userId="4d557459f9cf21a7" providerId="LiveId" clId="{280FA9C8-05F9-4B5B-A4B0-AB711217CC8F}" dt="2024-01-23T14:28:14.197" v="972" actId="1076"/>
          <ac:picMkLst>
            <pc:docMk/>
            <pc:sldMk cId="2148908151" sldId="262"/>
            <ac:picMk id="9" creationId="{2C040102-2D5C-A7F5-6941-1CC1C0A71FEC}"/>
          </ac:picMkLst>
        </pc:picChg>
      </pc:sldChg>
      <pc:sldChg chg="addSp delSp modSp new mod">
        <pc:chgData name="Snigdha Sangam" userId="4d557459f9cf21a7" providerId="LiveId" clId="{280FA9C8-05F9-4B5B-A4B0-AB711217CC8F}" dt="2024-01-24T13:59:01.823" v="1241" actId="20577"/>
        <pc:sldMkLst>
          <pc:docMk/>
          <pc:sldMk cId="1161295309" sldId="270"/>
        </pc:sldMkLst>
        <pc:spChg chg="del">
          <ac:chgData name="Snigdha Sangam" userId="4d557459f9cf21a7" providerId="LiveId" clId="{280FA9C8-05F9-4B5B-A4B0-AB711217CC8F}" dt="2024-01-23T13:38:58.080" v="427" actId="478"/>
          <ac:spMkLst>
            <pc:docMk/>
            <pc:sldMk cId="1161295309" sldId="270"/>
            <ac:spMk id="2" creationId="{1050E253-1869-2976-5654-8733F6F57C1D}"/>
          </ac:spMkLst>
        </pc:spChg>
        <pc:spChg chg="del">
          <ac:chgData name="Snigdha Sangam" userId="4d557459f9cf21a7" providerId="LiveId" clId="{280FA9C8-05F9-4B5B-A4B0-AB711217CC8F}" dt="2024-01-23T13:38:58.080" v="427" actId="478"/>
          <ac:spMkLst>
            <pc:docMk/>
            <pc:sldMk cId="1161295309" sldId="270"/>
            <ac:spMk id="3" creationId="{688A5051-E735-6D81-8677-C8AD7B04B951}"/>
          </ac:spMkLst>
        </pc:spChg>
        <pc:spChg chg="add del">
          <ac:chgData name="Snigdha Sangam" userId="4d557459f9cf21a7" providerId="LiveId" clId="{280FA9C8-05F9-4B5B-A4B0-AB711217CC8F}" dt="2024-01-23T13:39:20.491" v="429" actId="22"/>
          <ac:spMkLst>
            <pc:docMk/>
            <pc:sldMk cId="1161295309" sldId="270"/>
            <ac:spMk id="5" creationId="{2067D707-E7FD-A5B9-DDBC-A6B08922FB13}"/>
          </ac:spMkLst>
        </pc:spChg>
        <pc:spChg chg="add mod">
          <ac:chgData name="Snigdha Sangam" userId="4d557459f9cf21a7" providerId="LiveId" clId="{280FA9C8-05F9-4B5B-A4B0-AB711217CC8F}" dt="2024-01-24T13:59:01.823" v="1241" actId="20577"/>
          <ac:spMkLst>
            <pc:docMk/>
            <pc:sldMk cId="1161295309" sldId="270"/>
            <ac:spMk id="7" creationId="{F61A50B8-E8E6-BF13-1A9B-AB344A899F50}"/>
          </ac:spMkLst>
        </pc:spChg>
        <pc:spChg chg="add mod">
          <ac:chgData name="Snigdha Sangam" userId="4d557459f9cf21a7" providerId="LiveId" clId="{280FA9C8-05F9-4B5B-A4B0-AB711217CC8F}" dt="2024-01-23T13:46:02.148" v="550" actId="20577"/>
          <ac:spMkLst>
            <pc:docMk/>
            <pc:sldMk cId="1161295309" sldId="270"/>
            <ac:spMk id="9" creationId="{20E05D88-5454-071C-7A1A-19224ED4F1A0}"/>
          </ac:spMkLst>
        </pc:spChg>
      </pc:sldChg>
      <pc:sldChg chg="addSp delSp modSp new mod">
        <pc:chgData name="Snigdha Sangam" userId="4d557459f9cf21a7" providerId="LiveId" clId="{280FA9C8-05F9-4B5B-A4B0-AB711217CC8F}" dt="2024-01-23T13:49:49.857" v="629" actId="20577"/>
        <pc:sldMkLst>
          <pc:docMk/>
          <pc:sldMk cId="3325671470" sldId="271"/>
        </pc:sldMkLst>
        <pc:spChg chg="del">
          <ac:chgData name="Snigdha Sangam" userId="4d557459f9cf21a7" providerId="LiveId" clId="{280FA9C8-05F9-4B5B-A4B0-AB711217CC8F}" dt="2024-01-23T13:46:29.860" v="556" actId="478"/>
          <ac:spMkLst>
            <pc:docMk/>
            <pc:sldMk cId="3325671470" sldId="271"/>
            <ac:spMk id="2" creationId="{F11A4748-AE6C-3FC9-FB8D-83177444C4A2}"/>
          </ac:spMkLst>
        </pc:spChg>
        <pc:spChg chg="del">
          <ac:chgData name="Snigdha Sangam" userId="4d557459f9cf21a7" providerId="LiveId" clId="{280FA9C8-05F9-4B5B-A4B0-AB711217CC8F}" dt="2024-01-23T13:46:29.860" v="556" actId="478"/>
          <ac:spMkLst>
            <pc:docMk/>
            <pc:sldMk cId="3325671470" sldId="271"/>
            <ac:spMk id="3" creationId="{94A5526C-D3FC-EAB6-FED6-E7B209D255AA}"/>
          </ac:spMkLst>
        </pc:spChg>
        <pc:spChg chg="add mod">
          <ac:chgData name="Snigdha Sangam" userId="4d557459f9cf21a7" providerId="LiveId" clId="{280FA9C8-05F9-4B5B-A4B0-AB711217CC8F}" dt="2024-01-23T13:49:49.857" v="629" actId="20577"/>
          <ac:spMkLst>
            <pc:docMk/>
            <pc:sldMk cId="3325671470" sldId="271"/>
            <ac:spMk id="5" creationId="{A13DB123-AF7B-F246-C107-306E879EBA27}"/>
          </ac:spMkLst>
        </pc:spChg>
        <pc:spChg chg="add mod">
          <ac:chgData name="Snigdha Sangam" userId="4d557459f9cf21a7" providerId="LiveId" clId="{280FA9C8-05F9-4B5B-A4B0-AB711217CC8F}" dt="2024-01-23T13:49:46.281" v="626" actId="20577"/>
          <ac:spMkLst>
            <pc:docMk/>
            <pc:sldMk cId="3325671470" sldId="271"/>
            <ac:spMk id="7" creationId="{1ACBD2CC-F782-8E97-4A86-8179192A318A}"/>
          </ac:spMkLst>
        </pc:spChg>
      </pc:sldChg>
      <pc:sldChg chg="addSp delSp new del mod">
        <pc:chgData name="Snigdha Sangam" userId="4d557459f9cf21a7" providerId="LiveId" clId="{280FA9C8-05F9-4B5B-A4B0-AB711217CC8F}" dt="2024-01-23T13:46:20.393" v="554" actId="680"/>
        <pc:sldMkLst>
          <pc:docMk/>
          <pc:sldMk cId="3583539422" sldId="271"/>
        </pc:sldMkLst>
        <pc:spChg chg="add del">
          <ac:chgData name="Snigdha Sangam" userId="4d557459f9cf21a7" providerId="LiveId" clId="{280FA9C8-05F9-4B5B-A4B0-AB711217CC8F}" dt="2024-01-23T13:46:19.513" v="553" actId="478"/>
          <ac:spMkLst>
            <pc:docMk/>
            <pc:sldMk cId="3583539422" sldId="271"/>
            <ac:spMk id="2" creationId="{D5D76321-0214-BEF0-97A7-2E1ACBD40449}"/>
          </ac:spMkLst>
        </pc:spChg>
        <pc:spChg chg="add del">
          <ac:chgData name="Snigdha Sangam" userId="4d557459f9cf21a7" providerId="LiveId" clId="{280FA9C8-05F9-4B5B-A4B0-AB711217CC8F}" dt="2024-01-23T13:46:19.513" v="553" actId="478"/>
          <ac:spMkLst>
            <pc:docMk/>
            <pc:sldMk cId="3583539422" sldId="271"/>
            <ac:spMk id="3" creationId="{196ADC85-93E9-5169-0B05-8B53942E359F}"/>
          </ac:spMkLst>
        </pc:spChg>
      </pc:sldChg>
      <pc:sldChg chg="addSp delSp modSp new del mod">
        <pc:chgData name="Snigdha Sangam" userId="4d557459f9cf21a7" providerId="LiveId" clId="{280FA9C8-05F9-4B5B-A4B0-AB711217CC8F}" dt="2024-01-23T14:11:13.805" v="871" actId="2696"/>
        <pc:sldMkLst>
          <pc:docMk/>
          <pc:sldMk cId="735696696" sldId="272"/>
        </pc:sldMkLst>
        <pc:spChg chg="del">
          <ac:chgData name="Snigdha Sangam" userId="4d557459f9cf21a7" providerId="LiveId" clId="{280FA9C8-05F9-4B5B-A4B0-AB711217CC8F}" dt="2024-01-23T13:59:22.597" v="695" actId="478"/>
          <ac:spMkLst>
            <pc:docMk/>
            <pc:sldMk cId="735696696" sldId="272"/>
            <ac:spMk id="2" creationId="{1F30D53A-4E0B-8AC8-C63B-23AD90221FE1}"/>
          </ac:spMkLst>
        </pc:spChg>
        <pc:spChg chg="del">
          <ac:chgData name="Snigdha Sangam" userId="4d557459f9cf21a7" providerId="LiveId" clId="{280FA9C8-05F9-4B5B-A4B0-AB711217CC8F}" dt="2024-01-23T13:59:22.597" v="695" actId="478"/>
          <ac:spMkLst>
            <pc:docMk/>
            <pc:sldMk cId="735696696" sldId="272"/>
            <ac:spMk id="3" creationId="{FDBF75AA-CE34-7425-DFC4-0BB41EF1DA41}"/>
          </ac:spMkLst>
        </pc:spChg>
        <pc:spChg chg="add del">
          <ac:chgData name="Snigdha Sangam" userId="4d557459f9cf21a7" providerId="LiveId" clId="{280FA9C8-05F9-4B5B-A4B0-AB711217CC8F}" dt="2024-01-23T13:59:43.649" v="697" actId="22"/>
          <ac:spMkLst>
            <pc:docMk/>
            <pc:sldMk cId="735696696" sldId="272"/>
            <ac:spMk id="5" creationId="{A902691C-55A6-045A-B399-69BE927366BA}"/>
          </ac:spMkLst>
        </pc:spChg>
        <pc:spChg chg="add mod">
          <ac:chgData name="Snigdha Sangam" userId="4d557459f9cf21a7" providerId="LiveId" clId="{280FA9C8-05F9-4B5B-A4B0-AB711217CC8F}" dt="2024-01-23T14:01:56.207" v="738" actId="15"/>
          <ac:spMkLst>
            <pc:docMk/>
            <pc:sldMk cId="735696696" sldId="272"/>
            <ac:spMk id="7" creationId="{928F606E-D487-9793-C78C-5F591F79819D}"/>
          </ac:spMkLst>
        </pc:spChg>
      </pc:sldChg>
      <pc:sldChg chg="addSp delSp modSp new mod">
        <pc:chgData name="Snigdha Sangam" userId="4d557459f9cf21a7" providerId="LiveId" clId="{280FA9C8-05F9-4B5B-A4B0-AB711217CC8F}" dt="2024-01-23T14:25:09.720" v="961" actId="1076"/>
        <pc:sldMkLst>
          <pc:docMk/>
          <pc:sldMk cId="1229245128" sldId="272"/>
        </pc:sldMkLst>
        <pc:spChg chg="del">
          <ac:chgData name="Snigdha Sangam" userId="4d557459f9cf21a7" providerId="LiveId" clId="{280FA9C8-05F9-4B5B-A4B0-AB711217CC8F}" dt="2024-01-23T14:12:12.933" v="874" actId="478"/>
          <ac:spMkLst>
            <pc:docMk/>
            <pc:sldMk cId="1229245128" sldId="272"/>
            <ac:spMk id="2" creationId="{B67609FE-DC93-C69D-7F60-F9B53ED83068}"/>
          </ac:spMkLst>
        </pc:spChg>
        <pc:spChg chg="del">
          <ac:chgData name="Snigdha Sangam" userId="4d557459f9cf21a7" providerId="LiveId" clId="{280FA9C8-05F9-4B5B-A4B0-AB711217CC8F}" dt="2024-01-23T14:12:12.933" v="874" actId="478"/>
          <ac:spMkLst>
            <pc:docMk/>
            <pc:sldMk cId="1229245128" sldId="272"/>
            <ac:spMk id="3" creationId="{B953E72C-5A85-8EA4-F227-1AEC760824EF}"/>
          </ac:spMkLst>
        </pc:spChg>
        <pc:spChg chg="add mod">
          <ac:chgData name="Snigdha Sangam" userId="4d557459f9cf21a7" providerId="LiveId" clId="{280FA9C8-05F9-4B5B-A4B0-AB711217CC8F}" dt="2024-01-23T14:12:41.537" v="882" actId="14100"/>
          <ac:spMkLst>
            <pc:docMk/>
            <pc:sldMk cId="1229245128" sldId="272"/>
            <ac:spMk id="5" creationId="{659B9517-6433-60D7-E13D-46AB1C07E379}"/>
          </ac:spMkLst>
        </pc:spChg>
        <pc:spChg chg="add mod">
          <ac:chgData name="Snigdha Sangam" userId="4d557459f9cf21a7" providerId="LiveId" clId="{280FA9C8-05F9-4B5B-A4B0-AB711217CC8F}" dt="2024-01-23T14:25:09.720" v="961" actId="1076"/>
          <ac:spMkLst>
            <pc:docMk/>
            <pc:sldMk cId="1229245128" sldId="272"/>
            <ac:spMk id="7" creationId="{EA0E2991-A6C7-D62B-5DFA-365A40D9A2FB}"/>
          </ac:spMkLst>
        </pc:spChg>
      </pc:sldChg>
      <pc:sldChg chg="addSp delSp modSp new del mod">
        <pc:chgData name="Snigdha Sangam" userId="4d557459f9cf21a7" providerId="LiveId" clId="{280FA9C8-05F9-4B5B-A4B0-AB711217CC8F}" dt="2024-01-23T14:11:18.462" v="872" actId="2696"/>
        <pc:sldMkLst>
          <pc:docMk/>
          <pc:sldMk cId="3240536794" sldId="273"/>
        </pc:sldMkLst>
        <pc:spChg chg="del">
          <ac:chgData name="Snigdha Sangam" userId="4d557459f9cf21a7" providerId="LiveId" clId="{280FA9C8-05F9-4B5B-A4B0-AB711217CC8F}" dt="2024-01-23T14:02:36.995" v="740" actId="478"/>
          <ac:spMkLst>
            <pc:docMk/>
            <pc:sldMk cId="3240536794" sldId="273"/>
            <ac:spMk id="2" creationId="{6548C4FC-3A50-B056-6C95-5893386EE0CD}"/>
          </ac:spMkLst>
        </pc:spChg>
        <pc:spChg chg="del">
          <ac:chgData name="Snigdha Sangam" userId="4d557459f9cf21a7" providerId="LiveId" clId="{280FA9C8-05F9-4B5B-A4B0-AB711217CC8F}" dt="2024-01-23T14:02:36.995" v="740" actId="478"/>
          <ac:spMkLst>
            <pc:docMk/>
            <pc:sldMk cId="3240536794" sldId="273"/>
            <ac:spMk id="3" creationId="{5C1D7325-8EF9-2076-145E-F8CEE317F57D}"/>
          </ac:spMkLst>
        </pc:spChg>
        <pc:spChg chg="add mod">
          <ac:chgData name="Snigdha Sangam" userId="4d557459f9cf21a7" providerId="LiveId" clId="{280FA9C8-05F9-4B5B-A4B0-AB711217CC8F}" dt="2024-01-23T14:02:45.195" v="743" actId="2711"/>
          <ac:spMkLst>
            <pc:docMk/>
            <pc:sldMk cId="3240536794" sldId="273"/>
            <ac:spMk id="5" creationId="{AC179AFB-D823-0D03-CD98-344F8B755C16}"/>
          </ac:spMkLst>
        </pc:spChg>
      </pc:sldChg>
      <pc:sldChg chg="addSp delSp modSp new mod">
        <pc:chgData name="Snigdha Sangam" userId="4d557459f9cf21a7" providerId="LiveId" clId="{280FA9C8-05F9-4B5B-A4B0-AB711217CC8F}" dt="2024-01-24T13:51:36.450" v="1180" actId="1076"/>
        <pc:sldMkLst>
          <pc:docMk/>
          <pc:sldMk cId="4186463721" sldId="273"/>
        </pc:sldMkLst>
        <pc:spChg chg="del">
          <ac:chgData name="Snigdha Sangam" userId="4d557459f9cf21a7" providerId="LiveId" clId="{280FA9C8-05F9-4B5B-A4B0-AB711217CC8F}" dt="2024-01-24T13:32:06.836" v="1055" actId="478"/>
          <ac:spMkLst>
            <pc:docMk/>
            <pc:sldMk cId="4186463721" sldId="273"/>
            <ac:spMk id="2" creationId="{27A85710-A563-E86E-07A2-52986E825421}"/>
          </ac:spMkLst>
        </pc:spChg>
        <pc:spChg chg="del">
          <ac:chgData name="Snigdha Sangam" userId="4d557459f9cf21a7" providerId="LiveId" clId="{280FA9C8-05F9-4B5B-A4B0-AB711217CC8F}" dt="2024-01-24T13:32:06.836" v="1055" actId="478"/>
          <ac:spMkLst>
            <pc:docMk/>
            <pc:sldMk cId="4186463721" sldId="273"/>
            <ac:spMk id="3" creationId="{7D4AA9F7-60C8-9254-260F-8F749AF3AD5E}"/>
          </ac:spMkLst>
        </pc:spChg>
        <pc:spChg chg="del">
          <ac:chgData name="Snigdha Sangam" userId="4d557459f9cf21a7" providerId="LiveId" clId="{280FA9C8-05F9-4B5B-A4B0-AB711217CC8F}" dt="2024-01-24T13:32:06.836" v="1055" actId="478"/>
          <ac:spMkLst>
            <pc:docMk/>
            <pc:sldMk cId="4186463721" sldId="273"/>
            <ac:spMk id="4" creationId="{33CD9818-0D42-F675-19D9-7D99D6662A80}"/>
          </ac:spMkLst>
        </pc:spChg>
        <pc:spChg chg="add del mod">
          <ac:chgData name="Snigdha Sangam" userId="4d557459f9cf21a7" providerId="LiveId" clId="{280FA9C8-05F9-4B5B-A4B0-AB711217CC8F}" dt="2024-01-24T13:34:55.327" v="1112" actId="113"/>
          <ac:spMkLst>
            <pc:docMk/>
            <pc:sldMk cId="4186463721" sldId="273"/>
            <ac:spMk id="6" creationId="{017E51E2-DF7F-FC5B-E84D-9482159588B7}"/>
          </ac:spMkLst>
        </pc:spChg>
        <pc:spChg chg="add del mod">
          <ac:chgData name="Snigdha Sangam" userId="4d557459f9cf21a7" providerId="LiveId" clId="{280FA9C8-05F9-4B5B-A4B0-AB711217CC8F}" dt="2024-01-24T13:51:36.450" v="1180" actId="1076"/>
          <ac:spMkLst>
            <pc:docMk/>
            <pc:sldMk cId="4186463721" sldId="273"/>
            <ac:spMk id="7" creationId="{203C6588-7A57-7067-D8AE-8A1F2A0D606E}"/>
          </ac:spMkLst>
        </pc:spChg>
        <pc:spChg chg="add del mod">
          <ac:chgData name="Snigdha Sangam" userId="4d557459f9cf21a7" providerId="LiveId" clId="{280FA9C8-05F9-4B5B-A4B0-AB711217CC8F}" dt="2024-01-24T13:51:34.300" v="1179" actId="1076"/>
          <ac:spMkLst>
            <pc:docMk/>
            <pc:sldMk cId="4186463721" sldId="273"/>
            <ac:spMk id="8" creationId="{430E5A1B-4F54-1A0C-5D1A-363876205AA5}"/>
          </ac:spMkLst>
        </pc:spChg>
        <pc:spChg chg="add del mod">
          <ac:chgData name="Snigdha Sangam" userId="4d557459f9cf21a7" providerId="LiveId" clId="{280FA9C8-05F9-4B5B-A4B0-AB711217CC8F}" dt="2024-01-24T13:51:31.893" v="1178" actId="1076"/>
          <ac:spMkLst>
            <pc:docMk/>
            <pc:sldMk cId="4186463721" sldId="273"/>
            <ac:spMk id="9" creationId="{A5BFD327-1971-2F15-D491-F2B852081C0E}"/>
          </ac:spMkLst>
        </pc:spChg>
        <pc:spChg chg="add del mod">
          <ac:chgData name="Snigdha Sangam" userId="4d557459f9cf21a7" providerId="LiveId" clId="{280FA9C8-05F9-4B5B-A4B0-AB711217CC8F}" dt="2024-01-24T13:32:41.210" v="1060" actId="478"/>
          <ac:spMkLst>
            <pc:docMk/>
            <pc:sldMk cId="4186463721" sldId="273"/>
            <ac:spMk id="10" creationId="{6B57C55A-46B6-AB02-54F8-9A0FCF4D57E6}"/>
          </ac:spMkLst>
        </pc:spChg>
        <pc:spChg chg="add del mod">
          <ac:chgData name="Snigdha Sangam" userId="4d557459f9cf21a7" providerId="LiveId" clId="{280FA9C8-05F9-4B5B-A4B0-AB711217CC8F}" dt="2024-01-24T13:32:36.696" v="1059" actId="478"/>
          <ac:spMkLst>
            <pc:docMk/>
            <pc:sldMk cId="4186463721" sldId="273"/>
            <ac:spMk id="11" creationId="{93F54AD2-E341-ADC1-3727-0F9B33A7ED53}"/>
          </ac:spMkLst>
        </pc:spChg>
        <pc:spChg chg="add mod">
          <ac:chgData name="Snigdha Sangam" userId="4d557459f9cf21a7" providerId="LiveId" clId="{280FA9C8-05F9-4B5B-A4B0-AB711217CC8F}" dt="2024-01-24T13:46:41.594" v="1116"/>
          <ac:spMkLst>
            <pc:docMk/>
            <pc:sldMk cId="4186463721" sldId="273"/>
            <ac:spMk id="13" creationId="{55A92E4E-96A1-8511-1393-D967096B4009}"/>
          </ac:spMkLst>
        </pc:spChg>
        <pc:spChg chg="add mod">
          <ac:chgData name="Snigdha Sangam" userId="4d557459f9cf21a7" providerId="LiveId" clId="{280FA9C8-05F9-4B5B-A4B0-AB711217CC8F}" dt="2024-01-24T13:46:41.594" v="1116"/>
          <ac:spMkLst>
            <pc:docMk/>
            <pc:sldMk cId="4186463721" sldId="273"/>
            <ac:spMk id="14" creationId="{414A50B7-176D-5291-6E7E-20617860C7FD}"/>
          </ac:spMkLst>
        </pc:spChg>
        <pc:spChg chg="add mod">
          <ac:chgData name="Snigdha Sangam" userId="4d557459f9cf21a7" providerId="LiveId" clId="{280FA9C8-05F9-4B5B-A4B0-AB711217CC8F}" dt="2024-01-24T13:46:41.594" v="1116"/>
          <ac:spMkLst>
            <pc:docMk/>
            <pc:sldMk cId="4186463721" sldId="273"/>
            <ac:spMk id="15" creationId="{869EC0F1-F223-3E7B-B16C-CD901B415139}"/>
          </ac:spMkLst>
        </pc:spChg>
        <pc:spChg chg="add mod">
          <ac:chgData name="Snigdha Sangam" userId="4d557459f9cf21a7" providerId="LiveId" clId="{280FA9C8-05F9-4B5B-A4B0-AB711217CC8F}" dt="2024-01-24T13:46:41.594" v="1116"/>
          <ac:spMkLst>
            <pc:docMk/>
            <pc:sldMk cId="4186463721" sldId="273"/>
            <ac:spMk id="16" creationId="{8B6FF30D-9C6C-518A-E812-7E24A0BF27B9}"/>
          </ac:spMkLst>
        </pc:spChg>
        <pc:spChg chg="add mod">
          <ac:chgData name="Snigdha Sangam" userId="4d557459f9cf21a7" providerId="LiveId" clId="{280FA9C8-05F9-4B5B-A4B0-AB711217CC8F}" dt="2024-01-24T13:46:41.594" v="1116"/>
          <ac:spMkLst>
            <pc:docMk/>
            <pc:sldMk cId="4186463721" sldId="273"/>
            <ac:spMk id="17" creationId="{F6DC2455-9493-D323-3E65-C36AE205341D}"/>
          </ac:spMkLst>
        </pc:spChg>
        <pc:spChg chg="add mod">
          <ac:chgData name="Snigdha Sangam" userId="4d557459f9cf21a7" providerId="LiveId" clId="{280FA9C8-05F9-4B5B-A4B0-AB711217CC8F}" dt="2024-01-24T13:46:41.594" v="1116"/>
          <ac:spMkLst>
            <pc:docMk/>
            <pc:sldMk cId="4186463721" sldId="273"/>
            <ac:spMk id="18" creationId="{1A8BBAC1-C4EC-0CA8-EBC2-7E991B025772}"/>
          </ac:spMkLst>
        </pc:spChg>
        <pc:picChg chg="add del mod">
          <ac:chgData name="Snigdha Sangam" userId="4d557459f9cf21a7" providerId="LiveId" clId="{280FA9C8-05F9-4B5B-A4B0-AB711217CC8F}" dt="2024-01-24T13:51:21.329" v="1176" actId="1076"/>
          <ac:picMkLst>
            <pc:docMk/>
            <pc:sldMk cId="4186463721" sldId="273"/>
            <ac:picMk id="5" creationId="{0B706FC3-6CD1-378D-F59E-A7ABD71C4557}"/>
          </ac:picMkLst>
        </pc:picChg>
        <pc:picChg chg="add mod">
          <ac:chgData name="Snigdha Sangam" userId="4d557459f9cf21a7" providerId="LiveId" clId="{280FA9C8-05F9-4B5B-A4B0-AB711217CC8F}" dt="2024-01-24T13:46:41.594" v="1116"/>
          <ac:picMkLst>
            <pc:docMk/>
            <pc:sldMk cId="4186463721" sldId="273"/>
            <ac:picMk id="12" creationId="{B5BBC5DA-CC14-681B-9050-07FE82BEC87D}"/>
          </ac:picMkLst>
        </pc:picChg>
      </pc:sldChg>
      <pc:sldChg chg="addSp delSp modSp new mod">
        <pc:chgData name="Snigdha Sangam" userId="4d557459f9cf21a7" providerId="LiveId" clId="{280FA9C8-05F9-4B5B-A4B0-AB711217CC8F}" dt="2024-01-24T13:52:21.831" v="1186" actId="1076"/>
        <pc:sldMkLst>
          <pc:docMk/>
          <pc:sldMk cId="2927104121" sldId="274"/>
        </pc:sldMkLst>
        <pc:spChg chg="del">
          <ac:chgData name="Snigdha Sangam" userId="4d557459f9cf21a7" providerId="LiveId" clId="{280FA9C8-05F9-4B5B-A4B0-AB711217CC8F}" dt="2024-01-24T13:46:49.217" v="1118" actId="478"/>
          <ac:spMkLst>
            <pc:docMk/>
            <pc:sldMk cId="2927104121" sldId="274"/>
            <ac:spMk id="2" creationId="{6C10FEB9-AD4A-F0FF-0EF2-4D1C09914415}"/>
          </ac:spMkLst>
        </pc:spChg>
        <pc:spChg chg="del">
          <ac:chgData name="Snigdha Sangam" userId="4d557459f9cf21a7" providerId="LiveId" clId="{280FA9C8-05F9-4B5B-A4B0-AB711217CC8F}" dt="2024-01-24T13:46:49.217" v="1118" actId="478"/>
          <ac:spMkLst>
            <pc:docMk/>
            <pc:sldMk cId="2927104121" sldId="274"/>
            <ac:spMk id="3" creationId="{3D8AC7A4-2E4C-5892-369C-7F811A882187}"/>
          </ac:spMkLst>
        </pc:spChg>
        <pc:spChg chg="del">
          <ac:chgData name="Snigdha Sangam" userId="4d557459f9cf21a7" providerId="LiveId" clId="{280FA9C8-05F9-4B5B-A4B0-AB711217CC8F}" dt="2024-01-24T13:46:49.217" v="1118" actId="478"/>
          <ac:spMkLst>
            <pc:docMk/>
            <pc:sldMk cId="2927104121" sldId="274"/>
            <ac:spMk id="4" creationId="{977D3621-EF93-966B-0385-2EE248A231F1}"/>
          </ac:spMkLst>
        </pc:spChg>
        <pc:spChg chg="add mod">
          <ac:chgData name="Snigdha Sangam" userId="4d557459f9cf21a7" providerId="LiveId" clId="{280FA9C8-05F9-4B5B-A4B0-AB711217CC8F}" dt="2024-01-24T13:52:06.093" v="1184" actId="113"/>
          <ac:spMkLst>
            <pc:docMk/>
            <pc:sldMk cId="2927104121" sldId="274"/>
            <ac:spMk id="6" creationId="{35C5D7C6-95B0-2065-CC0A-D2A8E27E855D}"/>
          </ac:spMkLst>
        </pc:spChg>
        <pc:spChg chg="add mod">
          <ac:chgData name="Snigdha Sangam" userId="4d557459f9cf21a7" providerId="LiveId" clId="{280FA9C8-05F9-4B5B-A4B0-AB711217CC8F}" dt="2024-01-24T13:52:21.831" v="1186" actId="1076"/>
          <ac:spMkLst>
            <pc:docMk/>
            <pc:sldMk cId="2927104121" sldId="274"/>
            <ac:spMk id="7" creationId="{F6768C9B-EACD-5B08-C462-AA878E1E7C1B}"/>
          </ac:spMkLst>
        </pc:spChg>
        <pc:spChg chg="add mod">
          <ac:chgData name="Snigdha Sangam" userId="4d557459f9cf21a7" providerId="LiveId" clId="{280FA9C8-05F9-4B5B-A4B0-AB711217CC8F}" dt="2024-01-24T13:52:13.496" v="1185" actId="14100"/>
          <ac:spMkLst>
            <pc:docMk/>
            <pc:sldMk cId="2927104121" sldId="274"/>
            <ac:spMk id="8" creationId="{15E8845A-871E-8E02-6677-95802A9473A6}"/>
          </ac:spMkLst>
        </pc:spChg>
        <pc:spChg chg="add mod">
          <ac:chgData name="Snigdha Sangam" userId="4d557459f9cf21a7" providerId="LiveId" clId="{280FA9C8-05F9-4B5B-A4B0-AB711217CC8F}" dt="2024-01-24T13:50:39.542" v="1168" actId="14100"/>
          <ac:spMkLst>
            <pc:docMk/>
            <pc:sldMk cId="2927104121" sldId="274"/>
            <ac:spMk id="9" creationId="{FB1759C6-A586-E858-69FA-783ADB7E2DE6}"/>
          </ac:spMkLst>
        </pc:spChg>
        <pc:spChg chg="add del mod">
          <ac:chgData name="Snigdha Sangam" userId="4d557459f9cf21a7" providerId="LiveId" clId="{280FA9C8-05F9-4B5B-A4B0-AB711217CC8F}" dt="2024-01-24T13:48:26.647" v="1120" actId="478"/>
          <ac:spMkLst>
            <pc:docMk/>
            <pc:sldMk cId="2927104121" sldId="274"/>
            <ac:spMk id="10" creationId="{30E58881-6A14-DD1E-BD45-234F4A65CBC8}"/>
          </ac:spMkLst>
        </pc:spChg>
        <pc:picChg chg="add mod">
          <ac:chgData name="Snigdha Sangam" userId="4d557459f9cf21a7" providerId="LiveId" clId="{280FA9C8-05F9-4B5B-A4B0-AB711217CC8F}" dt="2024-01-24T13:50:44.779" v="1169" actId="1076"/>
          <ac:picMkLst>
            <pc:docMk/>
            <pc:sldMk cId="2927104121" sldId="274"/>
            <ac:picMk id="5" creationId="{185110F3-6970-D5BF-4FE6-8B4631EE330F}"/>
          </ac:picMkLst>
        </pc:picChg>
      </pc:sldChg>
      <pc:sldChg chg="addSp delSp modSp new mod">
        <pc:chgData name="Snigdha Sangam" userId="4d557459f9cf21a7" providerId="LiveId" clId="{280FA9C8-05F9-4B5B-A4B0-AB711217CC8F}" dt="2024-01-24T13:56:44.477" v="1234" actId="1076"/>
        <pc:sldMkLst>
          <pc:docMk/>
          <pc:sldMk cId="1107742638" sldId="275"/>
        </pc:sldMkLst>
        <pc:spChg chg="del">
          <ac:chgData name="Snigdha Sangam" userId="4d557459f9cf21a7" providerId="LiveId" clId="{280FA9C8-05F9-4B5B-A4B0-AB711217CC8F}" dt="2024-01-24T13:50:55.214" v="1171" actId="478"/>
          <ac:spMkLst>
            <pc:docMk/>
            <pc:sldMk cId="1107742638" sldId="275"/>
            <ac:spMk id="2" creationId="{B8993FAD-B521-3877-BB5F-9C78C4A0A889}"/>
          </ac:spMkLst>
        </pc:spChg>
        <pc:spChg chg="del">
          <ac:chgData name="Snigdha Sangam" userId="4d557459f9cf21a7" providerId="LiveId" clId="{280FA9C8-05F9-4B5B-A4B0-AB711217CC8F}" dt="2024-01-24T13:50:55.214" v="1171" actId="478"/>
          <ac:spMkLst>
            <pc:docMk/>
            <pc:sldMk cId="1107742638" sldId="275"/>
            <ac:spMk id="3" creationId="{3A6AD2B0-904F-2193-6AB6-6806EABCEAF9}"/>
          </ac:spMkLst>
        </pc:spChg>
        <pc:spChg chg="del">
          <ac:chgData name="Snigdha Sangam" userId="4d557459f9cf21a7" providerId="LiveId" clId="{280FA9C8-05F9-4B5B-A4B0-AB711217CC8F}" dt="2024-01-24T13:50:55.214" v="1171" actId="478"/>
          <ac:spMkLst>
            <pc:docMk/>
            <pc:sldMk cId="1107742638" sldId="275"/>
            <ac:spMk id="4" creationId="{029D35AB-583B-4BF6-B8FC-75FE0B7296B8}"/>
          </ac:spMkLst>
        </pc:spChg>
        <pc:spChg chg="add mod">
          <ac:chgData name="Snigdha Sangam" userId="4d557459f9cf21a7" providerId="LiveId" clId="{280FA9C8-05F9-4B5B-A4B0-AB711217CC8F}" dt="2024-01-24T13:56:44.477" v="1234" actId="1076"/>
          <ac:spMkLst>
            <pc:docMk/>
            <pc:sldMk cId="1107742638" sldId="275"/>
            <ac:spMk id="6" creationId="{8EE527DA-69D4-906A-1F7A-B257E70F637B}"/>
          </ac:spMkLst>
        </pc:spChg>
        <pc:spChg chg="add mod">
          <ac:chgData name="Snigdha Sangam" userId="4d557459f9cf21a7" providerId="LiveId" clId="{280FA9C8-05F9-4B5B-A4B0-AB711217CC8F}" dt="2024-01-24T13:56:03.420" v="1209" actId="1076"/>
          <ac:spMkLst>
            <pc:docMk/>
            <pc:sldMk cId="1107742638" sldId="275"/>
            <ac:spMk id="7" creationId="{0D353274-CA2C-FF3D-E389-61391282DBF8}"/>
          </ac:spMkLst>
        </pc:spChg>
        <pc:spChg chg="add mod">
          <ac:chgData name="Snigdha Sangam" userId="4d557459f9cf21a7" providerId="LiveId" clId="{280FA9C8-05F9-4B5B-A4B0-AB711217CC8F}" dt="2024-01-24T13:55:55.829" v="1203" actId="1076"/>
          <ac:spMkLst>
            <pc:docMk/>
            <pc:sldMk cId="1107742638" sldId="275"/>
            <ac:spMk id="8" creationId="{3837F5E4-72F2-5F80-72DF-DEB21685F82E}"/>
          </ac:spMkLst>
        </pc:spChg>
        <pc:spChg chg="add mod">
          <ac:chgData name="Snigdha Sangam" userId="4d557459f9cf21a7" providerId="LiveId" clId="{280FA9C8-05F9-4B5B-A4B0-AB711217CC8F}" dt="2024-01-24T13:55:51.250" v="1202" actId="1076"/>
          <ac:spMkLst>
            <pc:docMk/>
            <pc:sldMk cId="1107742638" sldId="275"/>
            <ac:spMk id="9" creationId="{764877DD-BBDA-7F91-3A70-8F2AFEB22D8C}"/>
          </ac:spMkLst>
        </pc:spChg>
        <pc:spChg chg="add del mod">
          <ac:chgData name="Snigdha Sangam" userId="4d557459f9cf21a7" providerId="LiveId" clId="{280FA9C8-05F9-4B5B-A4B0-AB711217CC8F}" dt="2024-01-24T13:55:38.575" v="1197" actId="478"/>
          <ac:spMkLst>
            <pc:docMk/>
            <pc:sldMk cId="1107742638" sldId="275"/>
            <ac:spMk id="10" creationId="{48F8750B-9C4C-6BC5-FC32-2FCE21F51AFB}"/>
          </ac:spMkLst>
        </pc:spChg>
        <pc:picChg chg="add mod">
          <ac:chgData name="Snigdha Sangam" userId="4d557459f9cf21a7" providerId="LiveId" clId="{280FA9C8-05F9-4B5B-A4B0-AB711217CC8F}" dt="2024-01-24T13:55:44.956" v="1200" actId="14100"/>
          <ac:picMkLst>
            <pc:docMk/>
            <pc:sldMk cId="1107742638" sldId="275"/>
            <ac:picMk id="5" creationId="{881FDC44-FF27-967D-DC26-DA779E27C9B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VBIT LIBRARY">
            <a:extLst>
              <a:ext uri="{FF2B5EF4-FFF2-40B4-BE49-F238E27FC236}">
                <a16:creationId xmlns:a16="http://schemas.microsoft.com/office/drawing/2014/main" id="{22FEBCFD-9705-F093-077A-42FF45985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28600"/>
            <a:ext cx="6553200" cy="14958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B39B9E0-33AB-599F-D806-56B2A4ADA158}"/>
              </a:ext>
            </a:extLst>
          </p:cNvPr>
          <p:cNvSpPr txBox="1"/>
          <p:nvPr/>
        </p:nvSpPr>
        <p:spPr>
          <a:xfrm>
            <a:off x="628650" y="2373565"/>
            <a:ext cx="7886700" cy="1200329"/>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IoT-Enhanced Drowsiness Detection System for IT Employees: Boosting Productivity with AI and Wearable Technology</a:t>
            </a:r>
          </a:p>
        </p:txBody>
      </p:sp>
      <p:sp>
        <p:nvSpPr>
          <p:cNvPr id="13" name="TextBox 12">
            <a:extLst>
              <a:ext uri="{FF2B5EF4-FFF2-40B4-BE49-F238E27FC236}">
                <a16:creationId xmlns:a16="http://schemas.microsoft.com/office/drawing/2014/main" id="{DD576922-7A8E-E63D-EB2D-E787D3F10899}"/>
              </a:ext>
            </a:extLst>
          </p:cNvPr>
          <p:cNvSpPr txBox="1"/>
          <p:nvPr/>
        </p:nvSpPr>
        <p:spPr>
          <a:xfrm>
            <a:off x="533400" y="4343400"/>
            <a:ext cx="3181350" cy="1015663"/>
          </a:xfrm>
          <a:prstGeom prst="rect">
            <a:avLst/>
          </a:prstGeom>
          <a:noFill/>
        </p:spPr>
        <p:txBody>
          <a:bodyPr wrap="square" rtlCol="0">
            <a:spAutoFit/>
          </a:bodyPr>
          <a:lstStyle/>
          <a:p>
            <a:r>
              <a:rPr lang="en-US" sz="2400" dirty="0">
                <a:latin typeface="Bell MT" panose="02020503060305020303" pitchFamily="18" charset="0"/>
              </a:rPr>
              <a:t> </a:t>
            </a:r>
            <a:r>
              <a:rPr lang="en-US" sz="2400" dirty="0">
                <a:latin typeface="Times New Roman" panose="02020603050405020304" pitchFamily="18" charset="0"/>
                <a:cs typeface="Times New Roman" panose="02020603050405020304" pitchFamily="18" charset="0"/>
              </a:rPr>
              <a:t>Under the guidance of :</a:t>
            </a:r>
          </a:p>
          <a:p>
            <a:r>
              <a:rPr lang="en-US" dirty="0">
                <a:latin typeface="Times New Roman" panose="02020603050405020304" pitchFamily="18" charset="0"/>
                <a:cs typeface="Times New Roman" panose="02020603050405020304" pitchFamily="18" charset="0"/>
              </a:rPr>
              <a:t>         Mrs. P. Laxmi</a:t>
            </a:r>
          </a:p>
          <a:p>
            <a:r>
              <a:rPr lang="en-US" dirty="0">
                <a:latin typeface="Times New Roman" panose="02020603050405020304" pitchFamily="18" charset="0"/>
                <a:cs typeface="Times New Roman" panose="02020603050405020304" pitchFamily="18" charset="0"/>
              </a:rPr>
              <a:t>     Assistant Professor</a:t>
            </a:r>
          </a:p>
        </p:txBody>
      </p:sp>
      <p:sp>
        <p:nvSpPr>
          <p:cNvPr id="15" name="TextBox 14">
            <a:extLst>
              <a:ext uri="{FF2B5EF4-FFF2-40B4-BE49-F238E27FC236}">
                <a16:creationId xmlns:a16="http://schemas.microsoft.com/office/drawing/2014/main" id="{558EF13F-54A9-2EF3-7741-029C167AEA69}"/>
              </a:ext>
            </a:extLst>
          </p:cNvPr>
          <p:cNvSpPr txBox="1"/>
          <p:nvPr/>
        </p:nvSpPr>
        <p:spPr>
          <a:xfrm>
            <a:off x="5105400" y="4419600"/>
            <a:ext cx="3886200" cy="166199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Team Members:</a:t>
            </a:r>
          </a:p>
          <a:p>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 Snigdha[20P61A6644]  </a:t>
            </a:r>
          </a:p>
          <a:p>
            <a:r>
              <a:rPr lang="en-US" dirty="0">
                <a:latin typeface="Times New Roman" panose="02020603050405020304" pitchFamily="18" charset="0"/>
                <a:cs typeface="Times New Roman" panose="02020603050405020304" pitchFamily="18" charset="0"/>
              </a:rPr>
              <a:t>        V. Vishnu Priya[20P61A6656]</a:t>
            </a:r>
          </a:p>
          <a:p>
            <a:r>
              <a:rPr lang="en-US" dirty="0">
                <a:latin typeface="Times New Roman" panose="02020603050405020304" pitchFamily="18" charset="0"/>
                <a:cs typeface="Times New Roman" panose="02020603050405020304" pitchFamily="18" charset="0"/>
              </a:rPr>
              <a:t>        J. Valli Manasa[21P65A6603]</a:t>
            </a:r>
          </a:p>
          <a:p>
            <a:endParaRPr lang="en-US" dirty="0"/>
          </a:p>
        </p:txBody>
      </p:sp>
    </p:spTree>
    <p:extLst>
      <p:ext uri="{BB962C8B-B14F-4D97-AF65-F5344CB8AC3E}">
        <p14:creationId xmlns:p14="http://schemas.microsoft.com/office/powerpoint/2010/main" val="260791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56335"/>
          </a:xfrm>
        </p:spPr>
        <p:txBody>
          <a:bodyPr>
            <a:noAutofit/>
          </a:bodyPr>
          <a:lstStyle/>
          <a:p>
            <a:r>
              <a:rPr lang="en-US" sz="2800" dirty="0">
                <a:latin typeface="Times New Roman" panose="02020603050405020304" pitchFamily="18" charset="0"/>
                <a:cs typeface="Times New Roman" panose="02020603050405020304" pitchFamily="18" charset="0"/>
              </a:rPr>
              <a:t> LITERATURE REVIEW</a:t>
            </a:r>
            <a:br>
              <a:rPr lang="en-US"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56BBCA7-E96E-87CE-E190-80EFE9798F04}"/>
              </a:ext>
            </a:extLst>
          </p:cNvPr>
          <p:cNvPicPr>
            <a:picLocks noChangeAspect="1"/>
          </p:cNvPicPr>
          <p:nvPr/>
        </p:nvPicPr>
        <p:blipFill rotWithShape="1">
          <a:blip r:embed="rId2"/>
          <a:srcRect r="4103" b="1190"/>
          <a:stretch/>
        </p:blipFill>
        <p:spPr>
          <a:xfrm>
            <a:off x="208102" y="1219200"/>
            <a:ext cx="3387748" cy="4775699"/>
          </a:xfrm>
          <a:prstGeom prst="rect">
            <a:avLst/>
          </a:prstGeom>
          <a:ln>
            <a:solidFill>
              <a:schemeClr val="bg1">
                <a:lumMod val="75000"/>
              </a:schemeClr>
            </a:solidFill>
          </a:ln>
        </p:spPr>
      </p:pic>
      <p:sp>
        <p:nvSpPr>
          <p:cNvPr id="10" name="TextBox 9">
            <a:extLst>
              <a:ext uri="{FF2B5EF4-FFF2-40B4-BE49-F238E27FC236}">
                <a16:creationId xmlns:a16="http://schemas.microsoft.com/office/drawing/2014/main" id="{4F281243-07DC-B8CE-3760-391C9E80195E}"/>
              </a:ext>
            </a:extLst>
          </p:cNvPr>
          <p:cNvSpPr txBox="1"/>
          <p:nvPr/>
        </p:nvSpPr>
        <p:spPr>
          <a:xfrm>
            <a:off x="5029200" y="945008"/>
            <a:ext cx="24384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Research Paper-1</a:t>
            </a:r>
          </a:p>
        </p:txBody>
      </p:sp>
      <p:sp>
        <p:nvSpPr>
          <p:cNvPr id="11" name="TextBox 10">
            <a:extLst>
              <a:ext uri="{FF2B5EF4-FFF2-40B4-BE49-F238E27FC236}">
                <a16:creationId xmlns:a16="http://schemas.microsoft.com/office/drawing/2014/main" id="{F529A425-DAED-1A6E-92B5-37B13455977C}"/>
              </a:ext>
            </a:extLst>
          </p:cNvPr>
          <p:cNvSpPr txBox="1"/>
          <p:nvPr/>
        </p:nvSpPr>
        <p:spPr>
          <a:xfrm>
            <a:off x="3886200" y="1521023"/>
            <a:ext cx="472440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Drowsiness Detection and Warning System Using Python</a:t>
            </a:r>
          </a:p>
        </p:txBody>
      </p:sp>
      <p:sp>
        <p:nvSpPr>
          <p:cNvPr id="12" name="TextBox 11">
            <a:extLst>
              <a:ext uri="{FF2B5EF4-FFF2-40B4-BE49-F238E27FC236}">
                <a16:creationId xmlns:a16="http://schemas.microsoft.com/office/drawing/2014/main" id="{DBAB75B4-CA77-47BB-B8BA-B89B6016ACCD}"/>
              </a:ext>
            </a:extLst>
          </p:cNvPr>
          <p:cNvSpPr txBox="1"/>
          <p:nvPr/>
        </p:nvSpPr>
        <p:spPr>
          <a:xfrm>
            <a:off x="4247014" y="1828800"/>
            <a:ext cx="367778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Authors: Pratiksha K , Pratibha K , Usama </a:t>
            </a:r>
            <a:r>
              <a:rPr lang="en-US" sz="1200" dirty="0" err="1">
                <a:latin typeface="Times New Roman" panose="02020603050405020304" pitchFamily="18" charset="0"/>
                <a:cs typeface="Times New Roman" panose="02020603050405020304" pitchFamily="18" charset="0"/>
              </a:rPr>
              <a:t>Mashayak</a:t>
            </a:r>
            <a:endParaRPr lang="en-US" sz="1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C447A3F-1803-8B3B-B7EC-DCEC32B3D8ED}"/>
              </a:ext>
            </a:extLst>
          </p:cNvPr>
          <p:cNvSpPr txBox="1"/>
          <p:nvPr/>
        </p:nvSpPr>
        <p:spPr>
          <a:xfrm>
            <a:off x="3651662" y="2549056"/>
            <a:ext cx="5035138" cy="3323987"/>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a:t>
            </a:r>
            <a:r>
              <a:rPr lang="en-US" sz="1400" b="0" i="0" dirty="0">
                <a:effectLst/>
                <a:latin typeface="Times New Roman" panose="02020603050405020304" pitchFamily="18" charset="0"/>
                <a:cs typeface="Times New Roman" panose="02020603050405020304" pitchFamily="18" charset="0"/>
              </a:rPr>
              <a:t>e paper focuses on addressing the critical issue of road accidents caused by factors like drowsiness, drunken driving, and reckless behavior. </a:t>
            </a:r>
          </a:p>
          <a:p>
            <a:pPr marL="285750" indent="-2857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The proposed solution involves developing a system for Drowsiness Detection and Warning to enhance automobile safety and prevent accidents.</a:t>
            </a:r>
          </a:p>
          <a:p>
            <a:pPr marL="285750" indent="-2857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 The system employs machine vision-based techniques including eye detection, drowsiness detection, and eye blinking pattern analysis.</a:t>
            </a:r>
          </a:p>
          <a:p>
            <a:pPr marL="285750" indent="-2857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 A webcam is utilized to monitor the driver's face and track their eye movements, primarily aiming to detect signs of fatigue or drowsiness.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7836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706FC3-6CD1-378D-F59E-A7ABD71C4557}"/>
              </a:ext>
            </a:extLst>
          </p:cNvPr>
          <p:cNvPicPr>
            <a:picLocks noChangeAspect="1"/>
          </p:cNvPicPr>
          <p:nvPr/>
        </p:nvPicPr>
        <p:blipFill rotWithShape="1">
          <a:blip r:embed="rId2"/>
          <a:srcRect l="1681" t="-1" r="1993" b="886"/>
          <a:stretch/>
        </p:blipFill>
        <p:spPr>
          <a:xfrm>
            <a:off x="304800" y="1042561"/>
            <a:ext cx="3403356" cy="4648200"/>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017E51E2-DF7F-FC5B-E84D-9482159588B7}"/>
              </a:ext>
            </a:extLst>
          </p:cNvPr>
          <p:cNvSpPr txBox="1"/>
          <p:nvPr/>
        </p:nvSpPr>
        <p:spPr>
          <a:xfrm>
            <a:off x="3741496" y="152400"/>
            <a:ext cx="3421304"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Research Paper-2</a:t>
            </a:r>
          </a:p>
        </p:txBody>
      </p:sp>
      <p:sp>
        <p:nvSpPr>
          <p:cNvPr id="7" name="TextBox 6">
            <a:extLst>
              <a:ext uri="{FF2B5EF4-FFF2-40B4-BE49-F238E27FC236}">
                <a16:creationId xmlns:a16="http://schemas.microsoft.com/office/drawing/2014/main" id="{203C6588-7A57-7067-D8AE-8A1F2A0D606E}"/>
              </a:ext>
            </a:extLst>
          </p:cNvPr>
          <p:cNvSpPr txBox="1"/>
          <p:nvPr/>
        </p:nvSpPr>
        <p:spPr>
          <a:xfrm>
            <a:off x="4953990" y="845447"/>
            <a:ext cx="36576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Drowsiness Detection System</a:t>
            </a:r>
          </a:p>
        </p:txBody>
      </p:sp>
      <p:sp>
        <p:nvSpPr>
          <p:cNvPr id="8" name="TextBox 7">
            <a:extLst>
              <a:ext uri="{FF2B5EF4-FFF2-40B4-BE49-F238E27FC236}">
                <a16:creationId xmlns:a16="http://schemas.microsoft.com/office/drawing/2014/main" id="{430E5A1B-4F54-1A0C-5D1A-363876205AA5}"/>
              </a:ext>
            </a:extLst>
          </p:cNvPr>
          <p:cNvSpPr txBox="1"/>
          <p:nvPr/>
        </p:nvSpPr>
        <p:spPr>
          <a:xfrm>
            <a:off x="4412894" y="1282777"/>
            <a:ext cx="419869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Authors: Prashant D, Pankaj, Ketan, Darshan, Mahajan</a:t>
            </a:r>
          </a:p>
        </p:txBody>
      </p:sp>
      <p:sp>
        <p:nvSpPr>
          <p:cNvPr id="9" name="TextBox 8">
            <a:extLst>
              <a:ext uri="{FF2B5EF4-FFF2-40B4-BE49-F238E27FC236}">
                <a16:creationId xmlns:a16="http://schemas.microsoft.com/office/drawing/2014/main" id="{A5BFD327-1971-2F15-D491-F2B852081C0E}"/>
              </a:ext>
            </a:extLst>
          </p:cNvPr>
          <p:cNvSpPr txBox="1"/>
          <p:nvPr/>
        </p:nvSpPr>
        <p:spPr>
          <a:xfrm>
            <a:off x="3914102" y="2133600"/>
            <a:ext cx="4925098" cy="3323987"/>
          </a:xfrm>
          <a:prstGeom prst="rect">
            <a:avLst/>
          </a:prstGeom>
          <a:noFill/>
        </p:spPr>
        <p:txBody>
          <a:bodyPr wrap="square">
            <a:spAutoFit/>
          </a:bodyPr>
          <a:lstStyle/>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The paper presents a Drowsiness Detection System for enhancing automobile safety and preventing accidents. </a:t>
            </a:r>
          </a:p>
          <a:p>
            <a:pPr marL="285750" indent="-2857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The system utilizes Image Processing, Computer Vision, pattern recognition, and </a:t>
            </a:r>
            <a:r>
              <a:rPr lang="en-US" sz="1400" b="0" i="0" dirty="0" err="1">
                <a:effectLst/>
                <a:latin typeface="Times New Roman" panose="02020603050405020304" pitchFamily="18" charset="0"/>
                <a:cs typeface="Times New Roman" panose="02020603050405020304" pitchFamily="18" charset="0"/>
              </a:rPr>
              <a:t>Matlab</a:t>
            </a:r>
            <a:r>
              <a:rPr lang="en-US" sz="1400" b="0" i="0" dirty="0">
                <a:effectLst/>
                <a:latin typeface="Times New Roman" panose="02020603050405020304" pitchFamily="18" charset="0"/>
                <a:cs typeface="Times New Roman" panose="02020603050405020304" pitchFamily="18" charset="0"/>
              </a:rPr>
              <a:t>-based programming. </a:t>
            </a:r>
          </a:p>
          <a:p>
            <a:pPr marL="285750" indent="-2857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Driver fatigue is a significant contributor to accidents, and the paper aims to develop a prototype system that monitors the driver's eyes in real-time to detect drowsiness symptoms early and prevent accidents. </a:t>
            </a:r>
          </a:p>
          <a:p>
            <a:pPr marL="285750" indent="-2857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The system analyzes patterns of facial images, eye movements, and blink rates to identify drowsiness. It uses a camera focused on the driver's face to capture real-time video and issues warnings if drowsiness is detected.</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6463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5110F3-6970-D5BF-4FE6-8B4631EE330F}"/>
              </a:ext>
            </a:extLst>
          </p:cNvPr>
          <p:cNvPicPr>
            <a:picLocks noChangeAspect="1"/>
          </p:cNvPicPr>
          <p:nvPr/>
        </p:nvPicPr>
        <p:blipFill>
          <a:blip r:embed="rId2"/>
          <a:stretch>
            <a:fillRect/>
          </a:stretch>
        </p:blipFill>
        <p:spPr>
          <a:xfrm>
            <a:off x="231569" y="1127642"/>
            <a:ext cx="3388310" cy="4828341"/>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35C5D7C6-95B0-2065-CC0A-D2A8E27E855D}"/>
              </a:ext>
            </a:extLst>
          </p:cNvPr>
          <p:cNvSpPr txBox="1"/>
          <p:nvPr/>
        </p:nvSpPr>
        <p:spPr>
          <a:xfrm>
            <a:off x="3581400" y="92736"/>
            <a:ext cx="2668262"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Research Paper-3</a:t>
            </a:r>
          </a:p>
        </p:txBody>
      </p:sp>
      <p:sp>
        <p:nvSpPr>
          <p:cNvPr id="7" name="TextBox 6">
            <a:extLst>
              <a:ext uri="{FF2B5EF4-FFF2-40B4-BE49-F238E27FC236}">
                <a16:creationId xmlns:a16="http://schemas.microsoft.com/office/drawing/2014/main" id="{F6768C9B-EACD-5B08-C462-AA878E1E7C1B}"/>
              </a:ext>
            </a:extLst>
          </p:cNvPr>
          <p:cNvSpPr txBox="1"/>
          <p:nvPr/>
        </p:nvSpPr>
        <p:spPr>
          <a:xfrm>
            <a:off x="2362200" y="554401"/>
            <a:ext cx="5524121"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Employee Performance Monitoring using OpenCV and WMI </a:t>
            </a:r>
          </a:p>
        </p:txBody>
      </p:sp>
      <p:sp>
        <p:nvSpPr>
          <p:cNvPr id="8" name="TextBox 7">
            <a:extLst>
              <a:ext uri="{FF2B5EF4-FFF2-40B4-BE49-F238E27FC236}">
                <a16:creationId xmlns:a16="http://schemas.microsoft.com/office/drawing/2014/main" id="{15E8845A-871E-8E02-6677-95802A9473A6}"/>
              </a:ext>
            </a:extLst>
          </p:cNvPr>
          <p:cNvSpPr txBox="1"/>
          <p:nvPr/>
        </p:nvSpPr>
        <p:spPr>
          <a:xfrm>
            <a:off x="4191000" y="1062232"/>
            <a:ext cx="449580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Authors: H D </a:t>
            </a:r>
            <a:r>
              <a:rPr lang="en-US" sz="1400" dirty="0" err="1">
                <a:latin typeface="Times New Roman" panose="02020603050405020304" pitchFamily="18" charset="0"/>
                <a:cs typeface="Times New Roman" panose="02020603050405020304" pitchFamily="18" charset="0"/>
              </a:rPr>
              <a:t>Nandeesh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Adishi</a:t>
            </a:r>
            <a:r>
              <a:rPr lang="en-US" sz="1400" dirty="0">
                <a:latin typeface="Times New Roman" panose="02020603050405020304" pitchFamily="18" charset="0"/>
                <a:cs typeface="Times New Roman" panose="02020603050405020304" pitchFamily="18" charset="0"/>
              </a:rPr>
              <a:t>, Sahana, </a:t>
            </a:r>
            <a:r>
              <a:rPr lang="en-US" sz="1400" dirty="0" err="1">
                <a:latin typeface="Times New Roman" panose="02020603050405020304" pitchFamily="18" charset="0"/>
                <a:cs typeface="Times New Roman" panose="02020603050405020304" pitchFamily="18" charset="0"/>
              </a:rPr>
              <a:t>Jakeer</a:t>
            </a:r>
            <a:r>
              <a:rPr lang="en-US" sz="1400" dirty="0">
                <a:latin typeface="Times New Roman" panose="02020603050405020304" pitchFamily="18" charset="0"/>
                <a:cs typeface="Times New Roman" panose="02020603050405020304" pitchFamily="18" charset="0"/>
              </a:rPr>
              <a:t>, Rashmi </a:t>
            </a:r>
          </a:p>
        </p:txBody>
      </p:sp>
      <p:sp>
        <p:nvSpPr>
          <p:cNvPr id="9" name="TextBox 8">
            <a:extLst>
              <a:ext uri="{FF2B5EF4-FFF2-40B4-BE49-F238E27FC236}">
                <a16:creationId xmlns:a16="http://schemas.microsoft.com/office/drawing/2014/main" id="{FB1759C6-A586-E858-69FA-783ADB7E2DE6}"/>
              </a:ext>
            </a:extLst>
          </p:cNvPr>
          <p:cNvSpPr txBox="1"/>
          <p:nvPr/>
        </p:nvSpPr>
        <p:spPr>
          <a:xfrm>
            <a:off x="3810001" y="1524000"/>
            <a:ext cx="5029199" cy="4431983"/>
          </a:xfrm>
          <a:prstGeom prst="rect">
            <a:avLst/>
          </a:prstGeom>
          <a:noFill/>
        </p:spPr>
        <p:txBody>
          <a:bodyPr wrap="square" rtlCol="0">
            <a:spAutoFit/>
          </a:bodyPr>
          <a:lstStyle/>
          <a:p>
            <a:pPr marL="285750" indent="-285750"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The system employs unique IP addresses to identify employees and utilizes image processing, specifically OpenCV, to monitor them in real-time.</a:t>
            </a:r>
            <a:endParaRPr lang="en-US" sz="12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2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 Drowsiness detection is achieved through Eye Aspect Ratio (EAR), measured using the laptop's camera. When the EAR value falls below a predefined threshold for a set number of frames, drowsiness is recorded in the database.</a:t>
            </a:r>
          </a:p>
          <a:p>
            <a:pPr algn="just"/>
            <a:endParaRPr lang="en-US" sz="12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Beyond drowsiness detection, the system calculates idle time and identifies restricted processes running on employees' systems.</a:t>
            </a:r>
          </a:p>
          <a:p>
            <a:pPr algn="just"/>
            <a:r>
              <a:rPr lang="en-US" sz="1200" b="0" i="0" dirty="0">
                <a:effectLst/>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These functions operate discreetly in the background without interfering with other applications. Idle time is measured using Windows Management Instrumentation (WMI), and instances of restricted processes trigger alerts.</a:t>
            </a:r>
          </a:p>
          <a:p>
            <a:pPr marL="285750" indent="-285750" algn="just">
              <a:buFont typeface="Arial" panose="020B0604020202020204" pitchFamily="34" charset="0"/>
              <a:buChar char="•"/>
            </a:pPr>
            <a:endParaRPr lang="en-US" sz="12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An administrator's web application provides access to employee reports, aiding audits and promoting transparency. The proposed system aims to eliminate unproductive activities, fostering a more productive work environment. These reports can be valuable for performance evaluations and bonuses, ensuring fair assessments for all employees.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7104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1FDC44-FF27-967D-DC26-DA779E27C9BD}"/>
              </a:ext>
            </a:extLst>
          </p:cNvPr>
          <p:cNvPicPr>
            <a:picLocks noChangeAspect="1"/>
          </p:cNvPicPr>
          <p:nvPr/>
        </p:nvPicPr>
        <p:blipFill rotWithShape="1">
          <a:blip r:embed="rId2"/>
          <a:srcRect l="2435"/>
          <a:stretch/>
        </p:blipFill>
        <p:spPr>
          <a:xfrm>
            <a:off x="244066" y="1676401"/>
            <a:ext cx="3275437" cy="4343400"/>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8EE527DA-69D4-906A-1F7A-B257E70F637B}"/>
              </a:ext>
            </a:extLst>
          </p:cNvPr>
          <p:cNvSpPr txBox="1"/>
          <p:nvPr/>
        </p:nvSpPr>
        <p:spPr>
          <a:xfrm>
            <a:off x="3766825" y="1905000"/>
            <a:ext cx="5105400" cy="3810000"/>
          </a:xfrm>
          <a:prstGeom prst="rect">
            <a:avLst/>
          </a:prstGeom>
          <a:noFill/>
        </p:spPr>
        <p:txBody>
          <a:bodyPr wrap="square">
            <a:spAutoFit/>
          </a:bodyPr>
          <a:lstStyle/>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The Paper discusses a study that aims to detect drowsiness in office environments using a new approach. While existing methods like infrared cameras and EEG[Electro Encephalogram] have limitations, the study proposes a combination of biometric features: keyboard and mouse movements, and eye tracking. </a:t>
            </a:r>
          </a:p>
          <a:p>
            <a:pPr marL="285750" indent="-2857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The goal is to accurately assess drowsiness based on these interactions and correlate them with self-reported drowsiness scores from the Karolinska Sleepiness Scale (KSS) questionnaire. Machine learning models are trained to predict drowsiness levels using the combined biometric data. </a:t>
            </a:r>
          </a:p>
          <a:p>
            <a:pPr marL="285750" indent="-2857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Results indicate a correlation between predicted and actual drowsiness levels, suggesting that this approach could effectively evaluate office workers' drowsiness levels. This could have practical implications for improving productivity and safety in office settings.</a:t>
            </a:r>
            <a:endParaRPr lang="en-US"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D353274-CA2C-FF3D-E389-61391282DBF8}"/>
              </a:ext>
            </a:extLst>
          </p:cNvPr>
          <p:cNvSpPr txBox="1"/>
          <p:nvPr/>
        </p:nvSpPr>
        <p:spPr>
          <a:xfrm>
            <a:off x="3519503" y="167146"/>
            <a:ext cx="4043646"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Research Paper-4</a:t>
            </a:r>
          </a:p>
        </p:txBody>
      </p:sp>
      <p:sp>
        <p:nvSpPr>
          <p:cNvPr id="8" name="TextBox 7">
            <a:extLst>
              <a:ext uri="{FF2B5EF4-FFF2-40B4-BE49-F238E27FC236}">
                <a16:creationId xmlns:a16="http://schemas.microsoft.com/office/drawing/2014/main" id="{3837F5E4-72F2-5F80-72DF-DEB21685F82E}"/>
              </a:ext>
            </a:extLst>
          </p:cNvPr>
          <p:cNvSpPr txBox="1"/>
          <p:nvPr/>
        </p:nvSpPr>
        <p:spPr>
          <a:xfrm>
            <a:off x="1219200" y="821667"/>
            <a:ext cx="6812583"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Drowsiness Detection for Office-based Workload with Mouse and Keyboard Data</a:t>
            </a:r>
          </a:p>
        </p:txBody>
      </p:sp>
      <p:sp>
        <p:nvSpPr>
          <p:cNvPr id="9" name="TextBox 8">
            <a:extLst>
              <a:ext uri="{FF2B5EF4-FFF2-40B4-BE49-F238E27FC236}">
                <a16:creationId xmlns:a16="http://schemas.microsoft.com/office/drawing/2014/main" id="{764877DD-BBDA-7F91-3A70-8F2AFEB22D8C}"/>
              </a:ext>
            </a:extLst>
          </p:cNvPr>
          <p:cNvSpPr txBox="1"/>
          <p:nvPr/>
        </p:nvSpPr>
        <p:spPr>
          <a:xfrm>
            <a:off x="1981200" y="1195323"/>
            <a:ext cx="573468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Authors: </a:t>
            </a:r>
            <a:r>
              <a:rPr lang="en-US" sz="1400" dirty="0" err="1">
                <a:latin typeface="Times New Roman" panose="02020603050405020304" pitchFamily="18" charset="0"/>
                <a:cs typeface="Times New Roman" panose="02020603050405020304" pitchFamily="18" charset="0"/>
              </a:rPr>
              <a:t>Sanurak</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Sirakorn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Pitshaporn</a:t>
            </a:r>
            <a:r>
              <a:rPr lang="en-US" sz="1400" dirty="0">
                <a:latin typeface="Times New Roman" panose="02020603050405020304" pitchFamily="18" charset="0"/>
                <a:cs typeface="Times New Roman" panose="02020603050405020304" pitchFamily="18" charset="0"/>
              </a:rPr>
              <a:t>, Narin, </a:t>
            </a:r>
            <a:r>
              <a:rPr lang="en-US" sz="1400" dirty="0" err="1">
                <a:latin typeface="Times New Roman" panose="02020603050405020304" pitchFamily="18" charset="0"/>
                <a:cs typeface="Times New Roman" panose="02020603050405020304" pitchFamily="18" charset="0"/>
              </a:rPr>
              <a:t>Phairot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Thayakon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Theerawai</a:t>
            </a:r>
            <a:r>
              <a:rPr lang="en-US"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07742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a:latin typeface="Times New Roman" panose="02020603050405020304" pitchFamily="18" charset="0"/>
                <a:cs typeface="Times New Roman" panose="02020603050405020304" pitchFamily="18" charset="0"/>
              </a:rPr>
              <a:t>SYSTEM ARCHITECTURE</a:t>
            </a:r>
            <a:br>
              <a:rPr lang="en-US" dirty="0"/>
            </a:br>
            <a:endParaRPr lang="en-IN" dirty="0"/>
          </a:p>
        </p:txBody>
      </p:sp>
      <p:pic>
        <p:nvPicPr>
          <p:cNvPr id="9" name="Picture 8">
            <a:extLst>
              <a:ext uri="{FF2B5EF4-FFF2-40B4-BE49-F238E27FC236}">
                <a16:creationId xmlns:a16="http://schemas.microsoft.com/office/drawing/2014/main" id="{2C040102-2D5C-A7F5-6941-1CC1C0A71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00200"/>
            <a:ext cx="6445429" cy="3841335"/>
          </a:xfrm>
          <a:prstGeom prst="rect">
            <a:avLst/>
          </a:prstGeom>
        </p:spPr>
      </p:pic>
    </p:spTree>
    <p:extLst>
      <p:ext uri="{BB962C8B-B14F-4D97-AF65-F5344CB8AC3E}">
        <p14:creationId xmlns:p14="http://schemas.microsoft.com/office/powerpoint/2010/main" val="214890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049" y="222766"/>
            <a:ext cx="8229600" cy="1143000"/>
          </a:xfrm>
        </p:spPr>
        <p:txBody>
          <a:bodyPr>
            <a:normAutofit fontScale="90000"/>
          </a:bodyPr>
          <a:lstStyle/>
          <a:p>
            <a:r>
              <a:rPr lang="en-US" dirty="0">
                <a:latin typeface="Times New Roman" panose="02020603050405020304" pitchFamily="18" charset="0"/>
                <a:cs typeface="Times New Roman" panose="02020603050405020304" pitchFamily="18" charset="0"/>
              </a:rPr>
              <a:t>METHODOLOGY</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B5A5006-182E-2C5A-1B07-6EE369AF0494}"/>
              </a:ext>
            </a:extLst>
          </p:cNvPr>
          <p:cNvSpPr txBox="1"/>
          <p:nvPr/>
        </p:nvSpPr>
        <p:spPr>
          <a:xfrm>
            <a:off x="838200" y="1447800"/>
            <a:ext cx="7467600" cy="489364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 Eye Aspect Ratio (EAR):</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Calculates the ratio of distances between certain landmarks on the eyes to detect blinking.</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Utilizes the Euclidean distance to measure the distance between key points on the eyes.</a:t>
            </a:r>
          </a:p>
          <a:p>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b)Final Eye Aspect Ratio (</a:t>
            </a:r>
            <a:r>
              <a:rPr lang="en-US" sz="1400" b="1" dirty="0" err="1">
                <a:latin typeface="Times New Roman" panose="02020603050405020304" pitchFamily="18" charset="0"/>
                <a:cs typeface="Times New Roman" panose="02020603050405020304" pitchFamily="18" charset="0"/>
              </a:rPr>
              <a:t>final_ear</a:t>
            </a:r>
            <a:r>
              <a:rPr lang="en-US" sz="1400" b="1" dirty="0">
                <a:latin typeface="Times New Roman" panose="02020603050405020304" pitchFamily="18" charset="0"/>
                <a:cs typeface="Times New Roman" panose="02020603050405020304" pitchFamily="18" charset="0"/>
              </a:rPr>
              <a:t>):</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Calculates the average EAR for both eyes.</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Combines the EAR calculation for the left and right eyes to get a more robust measure of eye openness.</a:t>
            </a:r>
          </a:p>
          <a:p>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c) Lip Distance:</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Measures the vertical distance between the upper and lower lips to detect yawning.</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Utilizes the Euclidean distance to measure the distance between specific lip landmarks.</a:t>
            </a:r>
          </a:p>
          <a:p>
            <a:pPr lvl="1"/>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d)Face Detection (</a:t>
            </a:r>
            <a:r>
              <a:rPr lang="en-US" sz="1400" b="1" dirty="0" err="1">
                <a:latin typeface="Times New Roman" panose="02020603050405020304" pitchFamily="18" charset="0"/>
                <a:cs typeface="Times New Roman" panose="02020603050405020304" pitchFamily="18" charset="0"/>
              </a:rPr>
              <a:t>Haar</a:t>
            </a:r>
            <a:r>
              <a:rPr lang="en-US" sz="1400" b="1" dirty="0">
                <a:latin typeface="Times New Roman" panose="02020603050405020304" pitchFamily="18" charset="0"/>
                <a:cs typeface="Times New Roman" panose="02020603050405020304" pitchFamily="18" charset="0"/>
              </a:rPr>
              <a:t> Cascade Classifier):</a:t>
            </a:r>
          </a:p>
          <a:p>
            <a:endParaRPr lang="en-US" sz="14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Utilizes a pre-trained cascade classifier to detect faces in the video frames</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Employs the Viola-Jones object detection framework to detect faces efficiently.</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Provides bounding boxes around detected faces.</a:t>
            </a:r>
          </a:p>
          <a:p>
            <a:endParaRPr lang="en-US" dirty="0"/>
          </a:p>
        </p:txBody>
      </p:sp>
      <p:sp>
        <p:nvSpPr>
          <p:cNvPr id="4" name="TextBox 3">
            <a:extLst>
              <a:ext uri="{FF2B5EF4-FFF2-40B4-BE49-F238E27FC236}">
                <a16:creationId xmlns:a16="http://schemas.microsoft.com/office/drawing/2014/main" id="{99ADBD4D-A299-4E6C-B7AE-43445D78FA21}"/>
              </a:ext>
            </a:extLst>
          </p:cNvPr>
          <p:cNvSpPr txBox="1"/>
          <p:nvPr/>
        </p:nvSpPr>
        <p:spPr>
          <a:xfrm>
            <a:off x="685800" y="914400"/>
            <a:ext cx="56388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The methodologies used in this code are as follows:</a:t>
            </a:r>
          </a:p>
        </p:txBody>
      </p:sp>
    </p:spTree>
    <p:extLst>
      <p:ext uri="{BB962C8B-B14F-4D97-AF65-F5344CB8AC3E}">
        <p14:creationId xmlns:p14="http://schemas.microsoft.com/office/powerpoint/2010/main" val="398286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A11E4A-23FC-AF1D-B830-1780086B992C}"/>
              </a:ext>
            </a:extLst>
          </p:cNvPr>
          <p:cNvSpPr txBox="1"/>
          <p:nvPr/>
        </p:nvSpPr>
        <p:spPr>
          <a:xfrm>
            <a:off x="609600" y="304800"/>
            <a:ext cx="7010400" cy="5693866"/>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e)Facial Landmark Detection (</a:t>
            </a:r>
            <a:r>
              <a:rPr lang="en-US" sz="1400" b="1" dirty="0" err="1">
                <a:latin typeface="Times New Roman" panose="02020603050405020304" pitchFamily="18" charset="0"/>
                <a:cs typeface="Times New Roman" panose="02020603050405020304" pitchFamily="18" charset="0"/>
              </a:rPr>
              <a:t>dlib's</a:t>
            </a:r>
            <a:r>
              <a:rPr lang="en-US" sz="1400" b="1" dirty="0">
                <a:latin typeface="Times New Roman" panose="02020603050405020304" pitchFamily="18" charset="0"/>
                <a:cs typeface="Times New Roman" panose="02020603050405020304" pitchFamily="18" charset="0"/>
              </a:rPr>
              <a:t> shape predictor):</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Detects facial landmarks such as eyes, nose, mouth, etc.</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Uses the </a:t>
            </a:r>
            <a:r>
              <a:rPr lang="en-US" sz="1400" dirty="0" err="1">
                <a:latin typeface="Times New Roman" panose="02020603050405020304" pitchFamily="18" charset="0"/>
                <a:cs typeface="Times New Roman" panose="02020603050405020304" pitchFamily="18" charset="0"/>
              </a:rPr>
              <a:t>dlib</a:t>
            </a:r>
            <a:r>
              <a:rPr lang="en-US" sz="1400" dirty="0">
                <a:latin typeface="Times New Roman" panose="02020603050405020304" pitchFamily="18" charset="0"/>
                <a:cs typeface="Times New Roman" panose="02020603050405020304" pitchFamily="18" charset="0"/>
              </a:rPr>
              <a:t> library's pre-trained shape predictor model to locate these landmarks.</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Provides precise coordinates for various facial features.</a:t>
            </a:r>
          </a:p>
          <a:p>
            <a:pPr lvl="1"/>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f) Convex Hull:</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Identifies the convex hull of the eyes to visualize and analyze eye regions.</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Utilizes the Convex Hull algorithm to find the smallest convex polygon that encloses the eye landmarks.</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g)Alarm System:</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Triggers an alarm (beep sound) when drowsiness or yawning is detected.</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Utilizes the </a:t>
            </a:r>
            <a:r>
              <a:rPr lang="en-US" sz="1400" dirty="0" err="1">
                <a:latin typeface="Times New Roman" panose="02020603050405020304" pitchFamily="18" charset="0"/>
                <a:cs typeface="Times New Roman" panose="02020603050405020304" pitchFamily="18" charset="0"/>
              </a:rPr>
              <a:t>Pygame</a:t>
            </a:r>
            <a:r>
              <a:rPr lang="en-US" sz="1400" dirty="0">
                <a:latin typeface="Times New Roman" panose="02020603050405020304" pitchFamily="18" charset="0"/>
                <a:cs typeface="Times New Roman" panose="02020603050405020304" pitchFamily="18" charset="0"/>
              </a:rPr>
              <a:t> library to play audio files for the alarm sound.</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Implements multithreading for continuous monitoring while the alarm is active.</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Uses the </a:t>
            </a:r>
            <a:r>
              <a:rPr lang="en-US" sz="1400" dirty="0" err="1">
                <a:latin typeface="Times New Roman" panose="02020603050405020304" pitchFamily="18" charset="0"/>
                <a:cs typeface="Times New Roman" panose="02020603050405020304" pitchFamily="18" charset="0"/>
              </a:rPr>
              <a:t>espeak</a:t>
            </a:r>
            <a:r>
              <a:rPr lang="en-US" sz="1400" dirty="0">
                <a:latin typeface="Times New Roman" panose="02020603050405020304" pitchFamily="18" charset="0"/>
                <a:cs typeface="Times New Roman" panose="02020603050405020304" pitchFamily="18" charset="0"/>
              </a:rPr>
              <a:t> command-line tool to generate spoken alerts for additional auditory feedback.</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h)Arduino Integration:</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Sends signals to an Arduino board connected via serial communication to trigger external actions (such as turning on a fan) based on detected events.</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Uses the </a:t>
            </a:r>
            <a:r>
              <a:rPr lang="en-US" sz="1400" dirty="0" err="1">
                <a:latin typeface="Times New Roman" panose="02020603050405020304" pitchFamily="18" charset="0"/>
                <a:cs typeface="Times New Roman" panose="02020603050405020304" pitchFamily="18" charset="0"/>
              </a:rPr>
              <a:t>PySerial</a:t>
            </a:r>
            <a:r>
              <a:rPr lang="en-US" sz="1400" dirty="0">
                <a:latin typeface="Times New Roman" panose="02020603050405020304" pitchFamily="18" charset="0"/>
                <a:cs typeface="Times New Roman" panose="02020603050405020304" pitchFamily="18" charset="0"/>
              </a:rPr>
              <a:t> library to establish communication with the Arduino board and send data over the serial port.</a:t>
            </a:r>
          </a:p>
        </p:txBody>
      </p:sp>
    </p:spTree>
    <p:extLst>
      <p:ext uri="{BB962C8B-B14F-4D97-AF65-F5344CB8AC3E}">
        <p14:creationId xmlns:p14="http://schemas.microsoft.com/office/powerpoint/2010/main" val="1492387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normAutofit fontScale="90000"/>
          </a:bodyPr>
          <a:lstStyle/>
          <a:p>
            <a:r>
              <a:rPr lang="en-US" dirty="0">
                <a:latin typeface="Times New Roman" panose="02020603050405020304" pitchFamily="18" charset="0"/>
                <a:cs typeface="Times New Roman" panose="02020603050405020304" pitchFamily="18" charset="0"/>
              </a:rPr>
              <a:t>IMPLEMENTATION</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744E22A-8098-6013-1161-7AA7C26943C9}"/>
              </a:ext>
            </a:extLst>
          </p:cNvPr>
          <p:cNvSpPr txBox="1"/>
          <p:nvPr/>
        </p:nvSpPr>
        <p:spPr>
          <a:xfrm>
            <a:off x="533400" y="1143000"/>
            <a:ext cx="8191500" cy="5047536"/>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Step-1 : Setup Hardware:</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Acquire necessary hardware components including a webcam for video input and an Arduino board for interfacing with external devices.</a:t>
            </a:r>
          </a:p>
          <a:p>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Step-2: Install Dependencies:</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Install required libraries and dependencies including OpenCV, </a:t>
            </a:r>
            <a:r>
              <a:rPr lang="en-US" sz="1400" dirty="0" err="1">
                <a:latin typeface="Times New Roman" panose="02020603050405020304" pitchFamily="18" charset="0"/>
                <a:cs typeface="Times New Roman" panose="02020603050405020304" pitchFamily="18" charset="0"/>
              </a:rPr>
              <a:t>dlib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imutils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Pygame</a:t>
            </a:r>
            <a:r>
              <a:rPr lang="en-US" sz="1400" dirty="0">
                <a:latin typeface="Times New Roman" panose="02020603050405020304" pitchFamily="18" charset="0"/>
                <a:cs typeface="Times New Roman" panose="02020603050405020304" pitchFamily="18" charset="0"/>
              </a:rPr>
              <a:t>, and </a:t>
            </a:r>
            <a:r>
              <a:rPr lang="en-US" sz="1400" dirty="0" err="1">
                <a:latin typeface="Times New Roman" panose="02020603050405020304" pitchFamily="18" charset="0"/>
                <a:cs typeface="Times New Roman" panose="02020603050405020304" pitchFamily="18" charset="0"/>
              </a:rPr>
              <a:t>PySerial</a:t>
            </a:r>
            <a:r>
              <a:rPr lang="en-US" sz="14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Step-3: Define Constants and Thresholds:</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Set thresholds for eye aspect ratio (EAR), consecutive frames for drowsiness detection, and yawning distance threshold.</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Step-4: Load Models:</a:t>
            </a:r>
          </a:p>
          <a:p>
            <a:endParaRPr lang="en-US" sz="14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Load the pre-trained </a:t>
            </a:r>
            <a:r>
              <a:rPr lang="en-US" sz="1400" dirty="0" err="1">
                <a:latin typeface="Times New Roman" panose="02020603050405020304" pitchFamily="18" charset="0"/>
                <a:cs typeface="Times New Roman" panose="02020603050405020304" pitchFamily="18" charset="0"/>
              </a:rPr>
              <a:t>Haar</a:t>
            </a:r>
            <a:r>
              <a:rPr lang="en-US" sz="1400" dirty="0">
                <a:latin typeface="Times New Roman" panose="02020603050405020304" pitchFamily="18" charset="0"/>
                <a:cs typeface="Times New Roman" panose="02020603050405020304" pitchFamily="18" charset="0"/>
              </a:rPr>
              <a:t> Cascade classifier for face detection and </a:t>
            </a:r>
            <a:r>
              <a:rPr lang="en-US" sz="1400" dirty="0" err="1">
                <a:latin typeface="Times New Roman" panose="02020603050405020304" pitchFamily="18" charset="0"/>
                <a:cs typeface="Times New Roman" panose="02020603050405020304" pitchFamily="18" charset="0"/>
              </a:rPr>
              <a:t>dlib's</a:t>
            </a:r>
            <a:r>
              <a:rPr lang="en-US" sz="1400" dirty="0">
                <a:latin typeface="Times New Roman" panose="02020603050405020304" pitchFamily="18" charset="0"/>
                <a:cs typeface="Times New Roman" panose="02020603050405020304" pitchFamily="18" charset="0"/>
              </a:rPr>
              <a:t> shape predictor model for facial landmark detection.</a:t>
            </a:r>
          </a:p>
          <a:p>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Step-5:Initialize Video Stream:</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Start the video stream from the webcam using OpenCV or </a:t>
            </a:r>
            <a:r>
              <a:rPr lang="en-US" sz="1400" dirty="0" err="1">
                <a:latin typeface="Times New Roman" panose="02020603050405020304" pitchFamily="18" charset="0"/>
                <a:cs typeface="Times New Roman" panose="02020603050405020304" pitchFamily="18" charset="0"/>
              </a:rPr>
              <a:t>imutils</a:t>
            </a:r>
            <a:r>
              <a:rPr lang="en-US" sz="1400" dirty="0">
                <a:latin typeface="Times New Roman" panose="02020603050405020304" pitchFamily="18" charset="0"/>
                <a:cs typeface="Times New Roman" panose="02020603050405020304" pitchFamily="18" charset="0"/>
              </a:rPr>
              <a:t>.</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566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4F42C8-B0F4-C61E-F35B-F4D559A0793E}"/>
              </a:ext>
            </a:extLst>
          </p:cNvPr>
          <p:cNvSpPr txBox="1"/>
          <p:nvPr/>
        </p:nvSpPr>
        <p:spPr>
          <a:xfrm>
            <a:off x="457200" y="381000"/>
            <a:ext cx="7696200" cy="590931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Step-6: Main Loop:</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Continuously capture frames from the video stream.</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Step-7:Face Detection</a:t>
            </a:r>
            <a:r>
              <a:rPr lang="en-US" sz="1400" dirty="0">
                <a:latin typeface="Times New Roman" panose="02020603050405020304" pitchFamily="18" charset="0"/>
                <a:cs typeface="Times New Roman" panose="02020603050405020304" pitchFamily="18" charset="0"/>
              </a:rPr>
              <a:t>:</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 the </a:t>
            </a:r>
            <a:r>
              <a:rPr lang="en-US" sz="1400" dirty="0" err="1">
                <a:latin typeface="Times New Roman" panose="02020603050405020304" pitchFamily="18" charset="0"/>
                <a:cs typeface="Times New Roman" panose="02020603050405020304" pitchFamily="18" charset="0"/>
              </a:rPr>
              <a:t>Haar</a:t>
            </a:r>
            <a:r>
              <a:rPr lang="en-US" sz="1400" dirty="0">
                <a:latin typeface="Times New Roman" panose="02020603050405020304" pitchFamily="18" charset="0"/>
                <a:cs typeface="Times New Roman" panose="02020603050405020304" pitchFamily="18" charset="0"/>
              </a:rPr>
              <a:t> Cascade classifier to detect faces in each frame.</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Draw bounding boxes around detected faces.</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Step-8: Facial Landmark Detection:</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For each detected face, use the shape predictor to locate facial landmarks such as eyes and lips.</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Calculate the eye aspect ratio (EAR) and lip distance for drowsiness and yawning detection, respectively.</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Step-9: Eye Blink Detection:</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the calculated EAR falls below the threshold for a certain number of consecutive frames, trigger a drowsiness alert.</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Play an alarm sound and send a signal to the Arduino board to activate external alerts (e.g., LED lights or a buzzer).</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Step-10:Yawn Detection:</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the lip distance exceeds the predefined threshold, trigger a yawn alert.</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Play an alarm sound and send a signal to the Arduino board for external alerts.</a:t>
            </a:r>
          </a:p>
        </p:txBody>
      </p:sp>
    </p:spTree>
    <p:extLst>
      <p:ext uri="{BB962C8B-B14F-4D97-AF65-F5344CB8AC3E}">
        <p14:creationId xmlns:p14="http://schemas.microsoft.com/office/powerpoint/2010/main" val="3403294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05EBE2-F48E-8B04-568A-85A4760AAA71}"/>
              </a:ext>
            </a:extLst>
          </p:cNvPr>
          <p:cNvSpPr txBox="1"/>
          <p:nvPr/>
        </p:nvSpPr>
        <p:spPr>
          <a:xfrm>
            <a:off x="723900" y="533400"/>
            <a:ext cx="7696200" cy="5478423"/>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Step- 11: Multithreading for Alerts:</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Utilize multithreading to handle concurrent tasks such as playing audio alerts and sending signals to the Arduino board.</a:t>
            </a:r>
          </a:p>
          <a:p>
            <a:pPr lvl="1"/>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Step-12: Terminate Program:</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Allow the user to terminate the program by pressing a designated key (e.g., 'q’).</a:t>
            </a:r>
          </a:p>
          <a:p>
            <a:pPr lvl="1"/>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Step-13:Cleanup:</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Release video stream resources and close any open windows before terminating the program.</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Step-14: Arduino Integration:</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Establish serial communication with the Arduino board and send appropriate signals based on detected events (e.g., drowsiness or yawning).</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Implement Arduino code to receive signals and trigger external alerts or actions.</a:t>
            </a:r>
          </a:p>
          <a:p>
            <a:pPr lvl="1"/>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Step-15: Testing and Optimization:</a:t>
            </a:r>
          </a:p>
          <a:p>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Test the system with different scenarios and adjust thresholds or parameters for optimal performance.</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Optimize the code for efficiency and reliability, considering factors such as frame rate and processing speed.</a:t>
            </a:r>
          </a:p>
        </p:txBody>
      </p:sp>
    </p:spTree>
    <p:extLst>
      <p:ext uri="{BB962C8B-B14F-4D97-AF65-F5344CB8AC3E}">
        <p14:creationId xmlns:p14="http://schemas.microsoft.com/office/powerpoint/2010/main" val="1704215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415329"/>
            <a:ext cx="8229600" cy="4525963"/>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ABSTRACT</a:t>
            </a:r>
          </a:p>
          <a:p>
            <a:r>
              <a:rPr lang="en-US"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EXISTING SYSTEM</a:t>
            </a:r>
          </a:p>
          <a:p>
            <a:r>
              <a:rPr lang="en-US" dirty="0">
                <a:latin typeface="Times New Roman" panose="02020603050405020304" pitchFamily="18" charset="0"/>
                <a:cs typeface="Times New Roman" panose="02020603050405020304" pitchFamily="18" charset="0"/>
              </a:rPr>
              <a:t>PROPOSED SYSTEM</a:t>
            </a:r>
          </a:p>
          <a:p>
            <a:r>
              <a:rPr lang="en-US" dirty="0">
                <a:latin typeface="Times New Roman" panose="02020603050405020304" pitchFamily="18" charset="0"/>
                <a:cs typeface="Times New Roman" panose="02020603050405020304" pitchFamily="18" charset="0"/>
              </a:rPr>
              <a:t>LITERATURE REVIEW</a:t>
            </a:r>
          </a:p>
          <a:p>
            <a:r>
              <a:rPr lang="en-US" dirty="0">
                <a:latin typeface="Times New Roman" panose="02020603050405020304" pitchFamily="18" charset="0"/>
                <a:cs typeface="Times New Roman" panose="02020603050405020304" pitchFamily="18" charset="0"/>
              </a:rPr>
              <a:t>SYSTEM ARCHITECTURE</a:t>
            </a:r>
          </a:p>
          <a:p>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IMPLEMENTATION</a:t>
            </a:r>
          </a:p>
          <a:p>
            <a:r>
              <a:rPr lang="en-US" dirty="0">
                <a:latin typeface="Times New Roman" panose="02020603050405020304" pitchFamily="18" charset="0"/>
                <a:cs typeface="Times New Roman" panose="02020603050405020304" pitchFamily="18" charset="0"/>
              </a:rPr>
              <a:t>RESULTS</a:t>
            </a:r>
          </a:p>
          <a:p>
            <a:r>
              <a:rPr lang="en-US" dirty="0">
                <a:latin typeface="Times New Roman" panose="02020603050405020304" pitchFamily="18" charset="0"/>
                <a:cs typeface="Times New Roman" panose="02020603050405020304" pitchFamily="18" charset="0"/>
              </a:rPr>
              <a:t>STATUS OF RESEARCH PAPER</a:t>
            </a:r>
          </a:p>
          <a:p>
            <a:r>
              <a:rPr lang="en-US"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005816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RESULTS</a:t>
            </a:r>
            <a:br>
              <a:rPr lang="en-IN" dirty="0"/>
            </a:br>
            <a:endParaRPr lang="en-IN" dirty="0"/>
          </a:p>
        </p:txBody>
      </p:sp>
      <p:pic>
        <p:nvPicPr>
          <p:cNvPr id="4" name="Picture 3">
            <a:extLst>
              <a:ext uri="{FF2B5EF4-FFF2-40B4-BE49-F238E27FC236}">
                <a16:creationId xmlns:a16="http://schemas.microsoft.com/office/drawing/2014/main" id="{F68056BA-0FFA-50C2-6CF9-650D57BD4A2B}"/>
              </a:ext>
            </a:extLst>
          </p:cNvPr>
          <p:cNvPicPr>
            <a:picLocks noChangeAspect="1"/>
          </p:cNvPicPr>
          <p:nvPr/>
        </p:nvPicPr>
        <p:blipFill rotWithShape="1">
          <a:blip r:embed="rId2">
            <a:extLst>
              <a:ext uri="{28A0092B-C50C-407E-A947-70E740481C1C}">
                <a14:useLocalDpi xmlns:a14="http://schemas.microsoft.com/office/drawing/2010/main" val="0"/>
              </a:ext>
            </a:extLst>
          </a:blip>
          <a:srcRect r="10150" b="12095"/>
          <a:stretch/>
        </p:blipFill>
        <p:spPr bwMode="auto">
          <a:xfrm>
            <a:off x="797084" y="1611697"/>
            <a:ext cx="3044190" cy="226568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AC1BF99-D747-11E0-03DE-B8C187F298BC}"/>
              </a:ext>
            </a:extLst>
          </p:cNvPr>
          <p:cNvSpPr txBox="1"/>
          <p:nvPr/>
        </p:nvSpPr>
        <p:spPr>
          <a:xfrm>
            <a:off x="838200" y="4127353"/>
            <a:ext cx="3223973" cy="374077"/>
          </a:xfrm>
          <a:prstGeom prst="rect">
            <a:avLst/>
          </a:prstGeom>
          <a:noFill/>
        </p:spPr>
        <p:txBody>
          <a:bodyPr wrap="square">
            <a:spAutoFit/>
          </a:bodyPr>
          <a:lstStyle/>
          <a:p>
            <a:pPr marL="0" marR="0">
              <a:lnSpc>
                <a:spcPct val="107000"/>
              </a:lnSpc>
              <a:spcBef>
                <a:spcPts val="0"/>
              </a:spcBef>
              <a:spcAft>
                <a:spcPts val="800"/>
              </a:spcAft>
            </a:pPr>
            <a:r>
              <a:rPr lang="en-IN" sz="1800" b="1" dirty="0">
                <a:effectLst/>
                <a:latin typeface="Times New Roman" panose="02020603050405020304" pitchFamily="18" charset="0"/>
                <a:ea typeface="Calibri" panose="020F0502020204030204" pitchFamily="34" charset="0"/>
                <a:cs typeface="SimSun" panose="02010600030101010101" pitchFamily="2" charset="-122"/>
              </a:rPr>
              <a:t>Fig-1: Prototype Interface</a:t>
            </a:r>
            <a:endParaRPr lang="en-US" sz="1600" dirty="0">
              <a:effectLst/>
              <a:latin typeface="Calibri" panose="020F0502020204030204" pitchFamily="34" charset="0"/>
              <a:ea typeface="Calibri" panose="020F0502020204030204" pitchFamily="34" charset="0"/>
              <a:cs typeface="SimSun" panose="02010600030101010101" pitchFamily="2" charset="-122"/>
            </a:endParaRPr>
          </a:p>
        </p:txBody>
      </p:sp>
      <p:pic>
        <p:nvPicPr>
          <p:cNvPr id="7" name="Picture 6">
            <a:extLst>
              <a:ext uri="{FF2B5EF4-FFF2-40B4-BE49-F238E27FC236}">
                <a16:creationId xmlns:a16="http://schemas.microsoft.com/office/drawing/2014/main" id="{6C3F8BDD-4ED9-8A5E-0B7B-DEE620350930}"/>
              </a:ext>
            </a:extLst>
          </p:cNvPr>
          <p:cNvPicPr>
            <a:picLocks noChangeAspect="1"/>
          </p:cNvPicPr>
          <p:nvPr/>
        </p:nvPicPr>
        <p:blipFill rotWithShape="1">
          <a:blip r:embed="rId3">
            <a:extLst>
              <a:ext uri="{28A0092B-C50C-407E-A947-70E740481C1C}">
                <a14:useLocalDpi xmlns:a14="http://schemas.microsoft.com/office/drawing/2010/main" val="0"/>
              </a:ext>
            </a:extLst>
          </a:blip>
          <a:srcRect l="1389" r="13951" b="8886"/>
          <a:stretch/>
        </p:blipFill>
        <p:spPr bwMode="auto">
          <a:xfrm>
            <a:off x="4800600" y="1600733"/>
            <a:ext cx="2907030" cy="2390140"/>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6300B5C2-DD2F-7112-514A-E296AA209330}"/>
              </a:ext>
            </a:extLst>
          </p:cNvPr>
          <p:cNvSpPr txBox="1"/>
          <p:nvPr/>
        </p:nvSpPr>
        <p:spPr>
          <a:xfrm>
            <a:off x="4724400" y="4069520"/>
            <a:ext cx="3657600" cy="369332"/>
          </a:xfrm>
          <a:prstGeom prst="rect">
            <a:avLst/>
          </a:prstGeom>
          <a:noFill/>
        </p:spPr>
        <p:txBody>
          <a:bodyPr wrap="square">
            <a:spAutoFit/>
          </a:bodyPr>
          <a:lstStyle/>
          <a:p>
            <a:r>
              <a:rPr lang="en-IN" sz="1800" b="1" dirty="0">
                <a:effectLst/>
                <a:latin typeface="Times New Roman" panose="02020603050405020304" pitchFamily="18" charset="0"/>
                <a:ea typeface="Calibri" panose="020F0502020204030204" pitchFamily="34" charset="0"/>
              </a:rPr>
              <a:t>Fig-2: </a:t>
            </a:r>
            <a:r>
              <a:rPr lang="en-US" sz="1800" b="1" dirty="0">
                <a:effectLst/>
                <a:latin typeface="Times New Roman" panose="02020603050405020304" pitchFamily="18" charset="0"/>
                <a:ea typeface="Calibri" panose="020F0502020204030204" pitchFamily="34" charset="0"/>
              </a:rPr>
              <a:t>Drowsiness detected</a:t>
            </a:r>
            <a:endParaRPr lang="en-US" dirty="0"/>
          </a:p>
        </p:txBody>
      </p:sp>
    </p:spTree>
    <p:extLst>
      <p:ext uri="{BB962C8B-B14F-4D97-AF65-F5344CB8AC3E}">
        <p14:creationId xmlns:p14="http://schemas.microsoft.com/office/powerpoint/2010/main" val="559124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43D536-6D34-971A-6F0C-B202521161FB}"/>
              </a:ext>
            </a:extLst>
          </p:cNvPr>
          <p:cNvPicPr>
            <a:picLocks noChangeAspect="1"/>
          </p:cNvPicPr>
          <p:nvPr/>
        </p:nvPicPr>
        <p:blipFill rotWithShape="1">
          <a:blip r:embed="rId2">
            <a:extLst>
              <a:ext uri="{28A0092B-C50C-407E-A947-70E740481C1C}">
                <a14:useLocalDpi xmlns:a14="http://schemas.microsoft.com/office/drawing/2010/main" val="0"/>
              </a:ext>
            </a:extLst>
          </a:blip>
          <a:srcRect l="2241" r="12615" b="9387"/>
          <a:stretch/>
        </p:blipFill>
        <p:spPr bwMode="auto">
          <a:xfrm>
            <a:off x="533400" y="762000"/>
            <a:ext cx="2495550" cy="1877695"/>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162EB1A-4F6E-650B-B1D7-8A841B9ECD29}"/>
              </a:ext>
            </a:extLst>
          </p:cNvPr>
          <p:cNvSpPr txBox="1"/>
          <p:nvPr/>
        </p:nvSpPr>
        <p:spPr>
          <a:xfrm>
            <a:off x="685799" y="2819400"/>
            <a:ext cx="2133600" cy="311496"/>
          </a:xfrm>
          <a:prstGeom prst="rect">
            <a:avLst/>
          </a:prstGeom>
          <a:noFill/>
        </p:spPr>
        <p:txBody>
          <a:bodyPr wrap="square">
            <a:spAutoFit/>
          </a:bodyPr>
          <a:lstStyle/>
          <a:p>
            <a:pPr marL="0" marR="0">
              <a:lnSpc>
                <a:spcPct val="107000"/>
              </a:lnSpc>
              <a:spcBef>
                <a:spcPts val="0"/>
              </a:spcBef>
              <a:spcAft>
                <a:spcPts val="800"/>
              </a:spcAft>
            </a:pPr>
            <a:r>
              <a:rPr lang="en-IN" sz="1400" b="1" dirty="0">
                <a:effectLst/>
                <a:latin typeface="Times New Roman" panose="02020603050405020304" pitchFamily="18" charset="0"/>
                <a:ea typeface="Calibri" panose="020F0502020204030204" pitchFamily="34" charset="0"/>
                <a:cs typeface="SimSun" panose="02010600030101010101" pitchFamily="2" charset="-122"/>
              </a:rPr>
              <a:t>Fig-3: </a:t>
            </a:r>
            <a:r>
              <a:rPr lang="en-US" sz="1400" b="1" dirty="0">
                <a:effectLst/>
                <a:latin typeface="Times New Roman" panose="02020603050405020304" pitchFamily="18" charset="0"/>
                <a:ea typeface="Calibri" panose="020F0502020204030204" pitchFamily="34" charset="0"/>
                <a:cs typeface="SimSun" panose="02010600030101010101" pitchFamily="2" charset="-122"/>
              </a:rPr>
              <a:t>Drowsiness alert</a:t>
            </a:r>
            <a:endParaRPr lang="en-US" sz="1200" dirty="0">
              <a:effectLst/>
              <a:latin typeface="Calibri" panose="020F0502020204030204" pitchFamily="34" charset="0"/>
              <a:ea typeface="Calibri" panose="020F0502020204030204" pitchFamily="34" charset="0"/>
              <a:cs typeface="SimSun" panose="02010600030101010101" pitchFamily="2" charset="-122"/>
            </a:endParaRPr>
          </a:p>
        </p:txBody>
      </p:sp>
      <p:pic>
        <p:nvPicPr>
          <p:cNvPr id="7" name="Picture 6">
            <a:extLst>
              <a:ext uri="{FF2B5EF4-FFF2-40B4-BE49-F238E27FC236}">
                <a16:creationId xmlns:a16="http://schemas.microsoft.com/office/drawing/2014/main" id="{0953A149-6626-B43F-2EA2-64112BBE37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570935" y="448865"/>
            <a:ext cx="1877694" cy="2503961"/>
          </a:xfrm>
          <a:prstGeom prst="rect">
            <a:avLst/>
          </a:prstGeom>
        </p:spPr>
      </p:pic>
      <p:sp>
        <p:nvSpPr>
          <p:cNvPr id="9" name="TextBox 8">
            <a:extLst>
              <a:ext uri="{FF2B5EF4-FFF2-40B4-BE49-F238E27FC236}">
                <a16:creationId xmlns:a16="http://schemas.microsoft.com/office/drawing/2014/main" id="{D87F960C-B774-5797-FF76-EC65C261545A}"/>
              </a:ext>
            </a:extLst>
          </p:cNvPr>
          <p:cNvSpPr txBox="1"/>
          <p:nvPr/>
        </p:nvSpPr>
        <p:spPr>
          <a:xfrm>
            <a:off x="5562600" y="2809273"/>
            <a:ext cx="2133600" cy="311496"/>
          </a:xfrm>
          <a:prstGeom prst="rect">
            <a:avLst/>
          </a:prstGeom>
          <a:noFill/>
        </p:spPr>
        <p:txBody>
          <a:bodyPr wrap="square">
            <a:spAutoFit/>
          </a:bodyPr>
          <a:lstStyle/>
          <a:p>
            <a:pPr marL="0" marR="0">
              <a:lnSpc>
                <a:spcPct val="107000"/>
              </a:lnSpc>
              <a:spcBef>
                <a:spcPts val="0"/>
              </a:spcBef>
              <a:spcAft>
                <a:spcPts val="800"/>
              </a:spcAft>
            </a:pPr>
            <a:r>
              <a:rPr lang="en-IN" sz="1400" b="1" dirty="0">
                <a:effectLst/>
                <a:latin typeface="Times New Roman" panose="02020603050405020304" pitchFamily="18" charset="0"/>
                <a:ea typeface="Calibri" panose="020F0502020204030204" pitchFamily="34" charset="0"/>
                <a:cs typeface="SimSun" panose="02010600030101010101" pitchFamily="2" charset="-122"/>
              </a:rPr>
              <a:t>Fig-4: </a:t>
            </a:r>
            <a:r>
              <a:rPr lang="en-IN" sz="1400" b="1" dirty="0">
                <a:effectLst/>
                <a:latin typeface="Times New Roman" panose="02020603050405020304" pitchFamily="18" charset="0"/>
                <a:ea typeface="Times New Roman" panose="02020603050405020304" pitchFamily="18" charset="0"/>
                <a:cs typeface="SimSun" panose="02010600030101010101" pitchFamily="2" charset="-122"/>
              </a:rPr>
              <a:t>RF transmitter</a:t>
            </a:r>
            <a:endParaRPr lang="en-US" sz="1200" dirty="0">
              <a:effectLst/>
              <a:latin typeface="Calibri" panose="020F0502020204030204" pitchFamily="34" charset="0"/>
              <a:ea typeface="Calibri" panose="020F0502020204030204" pitchFamily="34" charset="0"/>
              <a:cs typeface="SimSun" panose="02010600030101010101" pitchFamily="2" charset="-122"/>
            </a:endParaRPr>
          </a:p>
        </p:txBody>
      </p:sp>
      <p:pic>
        <p:nvPicPr>
          <p:cNvPr id="10" name="Picture 9">
            <a:extLst>
              <a:ext uri="{FF2B5EF4-FFF2-40B4-BE49-F238E27FC236}">
                <a16:creationId xmlns:a16="http://schemas.microsoft.com/office/drawing/2014/main" id="{8883A0A8-2571-3138-517F-4AA3C9A9DE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9000" y="3429000"/>
            <a:ext cx="1583751" cy="2112206"/>
          </a:xfrm>
          <a:prstGeom prst="rect">
            <a:avLst/>
          </a:prstGeom>
        </p:spPr>
      </p:pic>
      <p:sp>
        <p:nvSpPr>
          <p:cNvPr id="12" name="TextBox 11">
            <a:extLst>
              <a:ext uri="{FF2B5EF4-FFF2-40B4-BE49-F238E27FC236}">
                <a16:creationId xmlns:a16="http://schemas.microsoft.com/office/drawing/2014/main" id="{BA8046D2-5D9E-EF3E-D766-EB20913E31CE}"/>
              </a:ext>
            </a:extLst>
          </p:cNvPr>
          <p:cNvSpPr txBox="1"/>
          <p:nvPr/>
        </p:nvSpPr>
        <p:spPr>
          <a:xfrm>
            <a:off x="2362201" y="5782311"/>
            <a:ext cx="3962400" cy="311496"/>
          </a:xfrm>
          <a:prstGeom prst="rect">
            <a:avLst/>
          </a:prstGeom>
          <a:noFill/>
        </p:spPr>
        <p:txBody>
          <a:bodyPr wrap="square">
            <a:spAutoFit/>
          </a:bodyPr>
          <a:lstStyle/>
          <a:p>
            <a:pPr marL="0" marR="0">
              <a:lnSpc>
                <a:spcPct val="107000"/>
              </a:lnSpc>
              <a:spcBef>
                <a:spcPts val="0"/>
              </a:spcBef>
              <a:spcAft>
                <a:spcPts val="800"/>
              </a:spcAft>
            </a:pPr>
            <a:r>
              <a:rPr lang="en-IN" sz="1400" b="1" dirty="0">
                <a:effectLst/>
                <a:latin typeface="Times New Roman" panose="02020603050405020304" pitchFamily="18" charset="0"/>
                <a:ea typeface="Calibri" panose="020F0502020204030204" pitchFamily="34" charset="0"/>
                <a:cs typeface="SimSun" panose="02010600030101010101" pitchFamily="2" charset="-122"/>
              </a:rPr>
              <a:t>Fig-5: </a:t>
            </a:r>
            <a:r>
              <a:rPr lang="en-US" sz="1400" b="1" dirty="0">
                <a:effectLst/>
                <a:latin typeface="Times New Roman" panose="02020603050405020304" pitchFamily="18" charset="0"/>
                <a:ea typeface="Times New Roman" panose="02020603050405020304" pitchFamily="18" charset="0"/>
                <a:cs typeface="SimSun" panose="02010600030101010101" pitchFamily="2" charset="-122"/>
              </a:rPr>
              <a:t>Wrist band with RF receiver and vibrator</a:t>
            </a:r>
            <a:endParaRPr lang="en-US" sz="1200" dirty="0">
              <a:effectLst/>
              <a:latin typeface="Calibri" panose="020F050202020403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75688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343" y="228600"/>
            <a:ext cx="8229600" cy="1143000"/>
          </a:xfrm>
        </p:spPr>
        <p:txBody>
          <a:bodyPr>
            <a:normAutofit fontScale="90000"/>
          </a:bodyPr>
          <a:lstStyle/>
          <a:p>
            <a:r>
              <a:rPr lang="en-US" dirty="0">
                <a:latin typeface="Times New Roman" panose="02020603050405020304" pitchFamily="18" charset="0"/>
                <a:cs typeface="Times New Roman" panose="02020603050405020304" pitchFamily="18" charset="0"/>
              </a:rPr>
              <a:t>PUBLISHED PAPER</a:t>
            </a:r>
            <a:br>
              <a:rPr lang="en-US" dirty="0"/>
            </a:br>
            <a:endParaRPr lang="en-IN" dirty="0"/>
          </a:p>
        </p:txBody>
      </p:sp>
      <p:pic>
        <p:nvPicPr>
          <p:cNvPr id="3" name="Picture 2">
            <a:extLst>
              <a:ext uri="{FF2B5EF4-FFF2-40B4-BE49-F238E27FC236}">
                <a16:creationId xmlns:a16="http://schemas.microsoft.com/office/drawing/2014/main" id="{65EE7321-B6AE-A140-F209-5339501CAEFC}"/>
              </a:ext>
            </a:extLst>
          </p:cNvPr>
          <p:cNvPicPr>
            <a:picLocks noChangeAspect="1"/>
          </p:cNvPicPr>
          <p:nvPr/>
        </p:nvPicPr>
        <p:blipFill>
          <a:blip r:embed="rId2"/>
          <a:stretch>
            <a:fillRect/>
          </a:stretch>
        </p:blipFill>
        <p:spPr>
          <a:xfrm>
            <a:off x="2895600" y="1066800"/>
            <a:ext cx="3599086" cy="5105400"/>
          </a:xfrm>
          <a:prstGeom prst="rect">
            <a:avLst/>
          </a:prstGeom>
        </p:spPr>
      </p:pic>
    </p:spTree>
    <p:extLst>
      <p:ext uri="{BB962C8B-B14F-4D97-AF65-F5344CB8AC3E}">
        <p14:creationId xmlns:p14="http://schemas.microsoft.com/office/powerpoint/2010/main" val="2371794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7320D-278E-51B5-E394-B9DC97BB15CB}"/>
              </a:ext>
            </a:extLst>
          </p:cNvPr>
          <p:cNvPicPr>
            <a:picLocks noChangeAspect="1"/>
          </p:cNvPicPr>
          <p:nvPr/>
        </p:nvPicPr>
        <p:blipFill rotWithShape="1">
          <a:blip r:embed="rId2">
            <a:extLst>
              <a:ext uri="{28A0092B-C50C-407E-A947-70E740481C1C}">
                <a14:useLocalDpi xmlns:a14="http://schemas.microsoft.com/office/drawing/2010/main" val="0"/>
              </a:ext>
            </a:extLst>
          </a:blip>
          <a:srcRect l="2616"/>
          <a:stretch/>
        </p:blipFill>
        <p:spPr bwMode="auto">
          <a:xfrm>
            <a:off x="2819400" y="552450"/>
            <a:ext cx="3994964" cy="57531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8868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A2B9EA-C9EF-91A1-F995-7C8BA479BD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04800"/>
            <a:ext cx="4294867" cy="6096000"/>
          </a:xfrm>
          <a:prstGeom prst="rect">
            <a:avLst/>
          </a:prstGeom>
          <a:noFill/>
        </p:spPr>
      </p:pic>
    </p:spTree>
    <p:extLst>
      <p:ext uri="{BB962C8B-B14F-4D97-AF65-F5344CB8AC3E}">
        <p14:creationId xmlns:p14="http://schemas.microsoft.com/office/powerpoint/2010/main" val="163176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763D10-F4DD-2D8B-1D16-C14A21C5AB6E}"/>
              </a:ext>
            </a:extLst>
          </p:cNvPr>
          <p:cNvPicPr>
            <a:picLocks noChangeAspect="1"/>
          </p:cNvPicPr>
          <p:nvPr/>
        </p:nvPicPr>
        <p:blipFill>
          <a:blip r:embed="rId2"/>
          <a:stretch>
            <a:fillRect/>
          </a:stretch>
        </p:blipFill>
        <p:spPr>
          <a:xfrm>
            <a:off x="2971800" y="381000"/>
            <a:ext cx="4088172" cy="5791200"/>
          </a:xfrm>
          <a:prstGeom prst="rect">
            <a:avLst/>
          </a:prstGeom>
        </p:spPr>
      </p:pic>
    </p:spTree>
    <p:extLst>
      <p:ext uri="{BB962C8B-B14F-4D97-AF65-F5344CB8AC3E}">
        <p14:creationId xmlns:p14="http://schemas.microsoft.com/office/powerpoint/2010/main" val="2087227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7D3AAE-F31E-A9DC-1860-61A7DAEDBAAF}"/>
              </a:ext>
            </a:extLst>
          </p:cNvPr>
          <p:cNvPicPr>
            <a:picLocks noChangeAspect="1"/>
          </p:cNvPicPr>
          <p:nvPr/>
        </p:nvPicPr>
        <p:blipFill rotWithShape="1">
          <a:blip r:embed="rId2">
            <a:extLst>
              <a:ext uri="{28A0092B-C50C-407E-A947-70E740481C1C}">
                <a14:useLocalDpi xmlns:a14="http://schemas.microsoft.com/office/drawing/2010/main" val="0"/>
              </a:ext>
            </a:extLst>
          </a:blip>
          <a:srcRect r="3144" b="648"/>
          <a:stretch/>
        </p:blipFill>
        <p:spPr bwMode="auto">
          <a:xfrm>
            <a:off x="2667000" y="304800"/>
            <a:ext cx="4139444" cy="60131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4358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B47196C3-F365-B751-5D1D-077D6BB76A1D}"/>
              </a:ext>
            </a:extLst>
          </p:cNvPr>
          <p:cNvSpPr txBox="1"/>
          <p:nvPr/>
        </p:nvSpPr>
        <p:spPr>
          <a:xfrm>
            <a:off x="971215" y="1828800"/>
            <a:ext cx="7201569" cy="2677656"/>
          </a:xfrm>
          <a:prstGeom prst="rect">
            <a:avLst/>
          </a:prstGeom>
          <a:noFill/>
        </p:spPr>
        <p:txBody>
          <a:bodyPr wrap="square">
            <a:spAutoFit/>
          </a:bodyPr>
          <a:lstStyle/>
          <a:p>
            <a:pPr algn="just"/>
            <a:r>
              <a:rPr lang="en-US" sz="1400" dirty="0">
                <a:latin typeface="Times New Roman" panose="02020603050405020304" pitchFamily="18" charset="0"/>
                <a:cs typeface="Times New Roman" panose="02020603050405020304" pitchFamily="18" charset="0"/>
              </a:rPr>
              <a:t>In conclusion, the developed project offers a comprehensive solution for real-time drowsiness and yawning detection using facial landmarks and features. By leveraging algorithms such as eye aspect ratio (EAR) calculation and lip distance measurement, coupled with face detection and facial landmark detection techniques, the system effectively monitors a person's behavior during work. The integration of an Arduino board allows for seamless interaction with external devices, enabling the system to trigger alerts or actions in response to detected events.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Overall, this project demonstrates the potential of combining computer vision, machine learning, and embedded systems to address real-world challenges, particularly in the realm of safety-critical applications. By leveraging advancements in technology, such as OpenCV, </a:t>
            </a:r>
            <a:r>
              <a:rPr lang="en-US" sz="1400" dirty="0" err="1">
                <a:latin typeface="Times New Roman" panose="02020603050405020304" pitchFamily="18" charset="0"/>
                <a:cs typeface="Times New Roman" panose="02020603050405020304" pitchFamily="18" charset="0"/>
              </a:rPr>
              <a:t>dlib</a:t>
            </a:r>
            <a:r>
              <a:rPr lang="en-US" sz="1400" dirty="0">
                <a:latin typeface="Times New Roman" panose="02020603050405020304" pitchFamily="18" charset="0"/>
                <a:cs typeface="Times New Roman" panose="02020603050405020304" pitchFamily="18" charset="0"/>
              </a:rPr>
              <a:t>, and Arduino, the developed solution showcases the power of interdisciplinary approaches in creating innovative solutions for enhancing human well-being and safety.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59D07B-4084-BF21-7566-6FE79C125A77}"/>
              </a:ext>
            </a:extLst>
          </p:cNvPr>
          <p:cNvSpPr txBox="1"/>
          <p:nvPr/>
        </p:nvSpPr>
        <p:spPr>
          <a:xfrm>
            <a:off x="685800" y="4495800"/>
            <a:ext cx="7848600" cy="830997"/>
          </a:xfrm>
          <a:prstGeom prst="rect">
            <a:avLst/>
          </a:prstGeom>
          <a:noFill/>
        </p:spPr>
        <p:txBody>
          <a:bodyPr wrap="square" rtlCol="0">
            <a:spAutoFit/>
          </a:bodyPr>
          <a:lstStyle/>
          <a:p>
            <a:pPr algn="just"/>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Keywords:</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Drowsiness detection, Productivity enhancement, IoT integration, RF wireless technology, Real-time monitoring, Artificial Intelligence (AI), Image processing, Internet of Things (IoT), Jetson Nano Board.</a:t>
            </a:r>
          </a:p>
        </p:txBody>
      </p:sp>
      <p:sp>
        <p:nvSpPr>
          <p:cNvPr id="3" name="Title 1">
            <a:extLst>
              <a:ext uri="{FF2B5EF4-FFF2-40B4-BE49-F238E27FC236}">
                <a16:creationId xmlns:a16="http://schemas.microsoft.com/office/drawing/2014/main" id="{CAD97F6C-3B8E-72C0-BFC5-5127DE7D8AF6}"/>
              </a:ext>
            </a:extLst>
          </p:cNvPr>
          <p:cNvSpPr txBox="1">
            <a:spLocks/>
          </p:cNvSpPr>
          <p:nvPr/>
        </p:nvSpPr>
        <p:spPr>
          <a:xfrm>
            <a:off x="326872" y="15648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Times New Roman" panose="02020603050405020304" pitchFamily="18" charset="0"/>
                <a:cs typeface="Times New Roman" panose="02020603050405020304" pitchFamily="18" charset="0"/>
              </a:rPr>
              <a:t>    ABSTRACT</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F69DD1F-FC1A-813A-6F0A-1176589B378B}"/>
              </a:ext>
            </a:extLst>
          </p:cNvPr>
          <p:cNvSpPr txBox="1"/>
          <p:nvPr/>
        </p:nvSpPr>
        <p:spPr>
          <a:xfrm>
            <a:off x="685800" y="1371600"/>
            <a:ext cx="7848600" cy="3046988"/>
          </a:xfrm>
          <a:prstGeom prst="rect">
            <a:avLst/>
          </a:prstGeom>
          <a:noFill/>
        </p:spPr>
        <p:txBody>
          <a:bodyPr wrap="square" rtlCol="0">
            <a:spAutoFit/>
          </a:bodyPr>
          <a:lstStyle/>
          <a:p>
            <a:pPr algn="just"/>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The Project aims to enhance IT employee productivity through a real-time drowsiness detection system, integrating Artificial Intelligence (AI) and the Internet of Things (IoT). Using a basic webcam, the system monitors the individual's eyes and mouth for drowsiness indicators like yawning and closed eyes, triggering an alarm for alerting. A wristband is employed to vibrate and wake up the person. Machine learning and image processing focus on the facial area, utilizing a Facial Landmark Detector from the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Dlib</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Library. The primary goal is to prevent productivity loss from drowsiness and work fatigue in online employees. The process involves detecting the face, locating eyes and mouth, and measuring the eye-mouth distance. Repeated instances of closed eyes and open mouth activate an alerting buzz and vibrating wristband. The hardware-software combination includes RF wireless technology for laptop-wristband communication, emphasizing IoT integration in the project.</a:t>
            </a:r>
            <a:br>
              <a:rPr lang="en-US" sz="1600"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1600" dirty="0"/>
          </a:p>
        </p:txBody>
      </p:sp>
    </p:spTree>
    <p:extLst>
      <p:ext uri="{BB962C8B-B14F-4D97-AF65-F5344CB8AC3E}">
        <p14:creationId xmlns:p14="http://schemas.microsoft.com/office/powerpoint/2010/main" val="2468663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32F5F3-3C51-4C33-EB92-160B7444DC11}"/>
              </a:ext>
            </a:extLst>
          </p:cNvPr>
          <p:cNvSpPr txBox="1"/>
          <p:nvPr/>
        </p:nvSpPr>
        <p:spPr>
          <a:xfrm>
            <a:off x="2209800" y="609600"/>
            <a:ext cx="5334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black">
                    <a:lumMod val="95000"/>
                    <a:lumOff val="5000"/>
                  </a:prstClr>
                </a:solidFill>
                <a:latin typeface="Times New Roman" panose="02020603050405020304" pitchFamily="18" charset="0"/>
                <a:cs typeface="Times New Roman" panose="02020603050405020304" pitchFamily="18" charset="0"/>
              </a:rPr>
              <a:t>PROBLEM STATEMENT</a:t>
            </a:r>
            <a:endParaRPr kumimoji="0" lang="en-IN" sz="18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413DF13B-A6A0-FE0F-C5B7-7573C8526861}"/>
              </a:ext>
            </a:extLst>
          </p:cNvPr>
          <p:cNvSpPr txBox="1"/>
          <p:nvPr/>
        </p:nvSpPr>
        <p:spPr>
          <a:xfrm>
            <a:off x="1066800" y="2209800"/>
            <a:ext cx="7086600" cy="2092881"/>
          </a:xfrm>
          <a:prstGeom prst="rect">
            <a:avLst/>
          </a:prstGeom>
          <a:noFill/>
        </p:spPr>
        <p:txBody>
          <a:bodyPr wrap="square">
            <a:spAutoFit/>
          </a:bodyPr>
          <a:lstStyle/>
          <a:p>
            <a:pPr algn="just"/>
            <a:r>
              <a:rPr lang="en-US" sz="1400" dirty="0">
                <a:latin typeface="Times New Roman" panose="02020603050405020304" pitchFamily="18" charset="0"/>
                <a:cs typeface="Times New Roman" panose="02020603050405020304" pitchFamily="18" charset="0"/>
              </a:rPr>
              <a:t>Drowsiness is a serious issue affecting IT employees, causing </a:t>
            </a:r>
            <a:r>
              <a:rPr lang="en-US" sz="1400">
                <a:latin typeface="Times New Roman" panose="02020603050405020304" pitchFamily="18" charset="0"/>
                <a:cs typeface="Times New Roman" panose="02020603050405020304" pitchFamily="18" charset="0"/>
              </a:rPr>
              <a:t>problems like </a:t>
            </a:r>
            <a:r>
              <a:rPr lang="en-US" sz="1400" dirty="0">
                <a:latin typeface="Times New Roman" panose="02020603050405020304" pitchFamily="18" charset="0"/>
                <a:cs typeface="Times New Roman" panose="02020603050405020304" pitchFamily="18" charset="0"/>
              </a:rPr>
              <a:t>reduced productivity, and health issues. Many IT workers face long hours and tight deadlines, which can make them feel tired and unable to concentrate. This not only slows down projects but also puts their health at risk. Companies need to find solutions to help their employees get enough rest. This could include offering flexible work hours, teaching good sleep habits, or using technology to monitor tiredness levels and remind people to take breaks might help too. Ultimately, creating a workplace where people can balance their work and personal life is key to keeping IT employees alert, happy, and healthy.</a:t>
            </a:r>
          </a:p>
          <a:p>
            <a:pPr algn="just"/>
            <a:endParaRPr lang="en-US" dirty="0"/>
          </a:p>
        </p:txBody>
      </p:sp>
    </p:spTree>
    <p:extLst>
      <p:ext uri="{BB962C8B-B14F-4D97-AF65-F5344CB8AC3E}">
        <p14:creationId xmlns:p14="http://schemas.microsoft.com/office/powerpoint/2010/main" val="3741234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a:latin typeface="Times New Roman" panose="02020603050405020304" pitchFamily="18" charset="0"/>
                <a:cs typeface="Times New Roman" panose="02020603050405020304" pitchFamily="18" charset="0"/>
              </a:rPr>
              <a:t>EXISTING SYSTEMS</a:t>
            </a:r>
            <a:endParaRPr lang="en-IN"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08276DC-F30C-42B0-F882-0591EE8681D5}"/>
              </a:ext>
            </a:extLst>
          </p:cNvPr>
          <p:cNvSpPr txBox="1"/>
          <p:nvPr/>
        </p:nvSpPr>
        <p:spPr>
          <a:xfrm>
            <a:off x="457200" y="1295400"/>
            <a:ext cx="8229600" cy="3785652"/>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1) Eye-Tracking Systems:</a:t>
            </a:r>
          </a:p>
          <a:p>
            <a:endParaRPr lang="en-US" sz="16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Monitors eye movements, such as blink rate and gaze direction.</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Drowsiness is often associated with slower eye movements and decreased blink frequency.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Drawbacks:</a:t>
            </a:r>
          </a:p>
          <a:p>
            <a:endParaRPr lang="en-US" sz="16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Expensive Hardware:</a:t>
            </a:r>
            <a:r>
              <a:rPr lang="en-US" sz="1600" dirty="0">
                <a:latin typeface="Times New Roman" panose="02020603050405020304" pitchFamily="18" charset="0"/>
                <a:cs typeface="Times New Roman" panose="02020603050405020304" pitchFamily="18" charset="0"/>
              </a:rPr>
              <a:t> High-quality eye-tracking hardware can be costly, making widespread implementation challenging.</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Calibration:</a:t>
            </a:r>
            <a:r>
              <a:rPr lang="en-US" sz="1600" dirty="0">
                <a:latin typeface="Times New Roman" panose="02020603050405020304" pitchFamily="18" charset="0"/>
                <a:cs typeface="Times New Roman" panose="02020603050405020304" pitchFamily="18" charset="0"/>
              </a:rPr>
              <a:t> Individual calibration is necessary for accurate detection, and this process can be time-consuming.</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Lighting Conditions: </a:t>
            </a:r>
            <a:r>
              <a:rPr lang="en-US" sz="1600" dirty="0">
                <a:latin typeface="Times New Roman" panose="02020603050405020304" pitchFamily="18" charset="0"/>
                <a:cs typeface="Times New Roman" panose="02020603050405020304" pitchFamily="18" charset="0"/>
              </a:rPr>
              <a:t>Performance may be affected in low-light environments.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Limited Indicator: </a:t>
            </a:r>
            <a:r>
              <a:rPr lang="en-US" sz="1600" dirty="0">
                <a:latin typeface="Times New Roman" panose="02020603050405020304" pitchFamily="18" charset="0"/>
                <a:cs typeface="Times New Roman" panose="02020603050405020304" pitchFamily="18" charset="0"/>
              </a:rPr>
              <a:t>Blink frequency alone may not be a sufficient indicator of drowsiness, and false positives/negatives can occur.</a:t>
            </a:r>
          </a:p>
        </p:txBody>
      </p:sp>
    </p:spTree>
    <p:extLst>
      <p:ext uri="{BB962C8B-B14F-4D97-AF65-F5344CB8AC3E}">
        <p14:creationId xmlns:p14="http://schemas.microsoft.com/office/powerpoint/2010/main" val="1404118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1A50B8-E8E6-BF13-1A9B-AB344A899F50}"/>
              </a:ext>
            </a:extLst>
          </p:cNvPr>
          <p:cNvSpPr txBox="1"/>
          <p:nvPr/>
        </p:nvSpPr>
        <p:spPr>
          <a:xfrm>
            <a:off x="400050" y="356262"/>
            <a:ext cx="8001000" cy="3046988"/>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  2) Electroencephalogram (EEG) based Systems:</a:t>
            </a:r>
          </a:p>
          <a:p>
            <a:endParaRPr lang="en-US" sz="16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Measures electrical activity in the brain to detect patterns associated with alertness and drowsiness.</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Drawbacks: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Invasive:</a:t>
            </a:r>
            <a:r>
              <a:rPr lang="en-US" sz="1600" dirty="0">
                <a:latin typeface="Times New Roman" panose="02020603050405020304" pitchFamily="18" charset="0"/>
                <a:cs typeface="Times New Roman" panose="02020603050405020304" pitchFamily="18" charset="0"/>
              </a:rPr>
              <a:t> Requires attaching electrodes to the scalp, which can be uncomfortable for users.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External Factors: </a:t>
            </a:r>
            <a:r>
              <a:rPr lang="en-US" sz="1600" dirty="0">
                <a:latin typeface="Times New Roman" panose="02020603050405020304" pitchFamily="18" charset="0"/>
                <a:cs typeface="Times New Roman" panose="02020603050405020304" pitchFamily="18" charset="0"/>
              </a:rPr>
              <a:t>Signal quality can be influenced by external factors like muscle movements and ambient electrical noise.</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Interpretation Challenges: </a:t>
            </a:r>
            <a:r>
              <a:rPr lang="en-US" sz="1600" dirty="0">
                <a:latin typeface="Times New Roman" panose="02020603050405020304" pitchFamily="18" charset="0"/>
                <a:cs typeface="Times New Roman" panose="02020603050405020304" pitchFamily="18" charset="0"/>
              </a:rPr>
              <a:t>Interpreting EEG patterns accurately for drowsiness may vary among individuals.</a:t>
            </a:r>
          </a:p>
        </p:txBody>
      </p:sp>
      <p:sp>
        <p:nvSpPr>
          <p:cNvPr id="9" name="TextBox 8">
            <a:extLst>
              <a:ext uri="{FF2B5EF4-FFF2-40B4-BE49-F238E27FC236}">
                <a16:creationId xmlns:a16="http://schemas.microsoft.com/office/drawing/2014/main" id="{20E05D88-5454-071C-7A1A-19224ED4F1A0}"/>
              </a:ext>
            </a:extLst>
          </p:cNvPr>
          <p:cNvSpPr txBox="1"/>
          <p:nvPr/>
        </p:nvSpPr>
        <p:spPr>
          <a:xfrm>
            <a:off x="506992" y="3688397"/>
            <a:ext cx="8256008" cy="255454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3) Heart Rate Variability (HRV) Monitoring: </a:t>
            </a:r>
            <a:r>
              <a:rPr lang="en-US" sz="1600"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Analyzes variations in the time intervals between heartbeats, which can indicate fatigue.</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Drawbacks: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Continuous Monitoring: </a:t>
            </a:r>
            <a:r>
              <a:rPr lang="en-US" sz="1600" dirty="0">
                <a:latin typeface="Times New Roman" panose="02020603050405020304" pitchFamily="18" charset="0"/>
                <a:cs typeface="Times New Roman" panose="02020603050405020304" pitchFamily="18" charset="0"/>
              </a:rPr>
              <a:t>Requires sensors for continuous heart rate monitoring, which may not be practical in all situations.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Individual Variability: </a:t>
            </a:r>
            <a:r>
              <a:rPr lang="en-US" sz="1600" dirty="0">
                <a:latin typeface="Times New Roman" panose="02020603050405020304" pitchFamily="18" charset="0"/>
                <a:cs typeface="Times New Roman" panose="02020603050405020304" pitchFamily="18" charset="0"/>
              </a:rPr>
              <a:t>HRV response to fatigue can vary among individuals.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External Factors: </a:t>
            </a:r>
            <a:r>
              <a:rPr lang="en-US" sz="1600" dirty="0">
                <a:latin typeface="Times New Roman" panose="02020603050405020304" pitchFamily="18" charset="0"/>
                <a:cs typeface="Times New Roman" panose="02020603050405020304" pitchFamily="18" charset="0"/>
              </a:rPr>
              <a:t>Physical activity and other non-drowsiness-related factors can impact HRV.</a:t>
            </a:r>
          </a:p>
        </p:txBody>
      </p:sp>
    </p:spTree>
    <p:extLst>
      <p:ext uri="{BB962C8B-B14F-4D97-AF65-F5344CB8AC3E}">
        <p14:creationId xmlns:p14="http://schemas.microsoft.com/office/powerpoint/2010/main" val="1161295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3DB123-AF7B-F246-C107-306E879EBA27}"/>
              </a:ext>
            </a:extLst>
          </p:cNvPr>
          <p:cNvSpPr txBox="1"/>
          <p:nvPr/>
        </p:nvSpPr>
        <p:spPr>
          <a:xfrm>
            <a:off x="609600" y="381000"/>
            <a:ext cx="8229600" cy="255454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4) Computer Vision-based Systems:</a:t>
            </a:r>
          </a:p>
          <a:p>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Uses facial feature analysis and expressions to detect signs of drowsiness.</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Drawbacks: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Sensitivity to Conditions:</a:t>
            </a:r>
            <a:r>
              <a:rPr lang="en-US" sz="1600" dirty="0">
                <a:latin typeface="Times New Roman" panose="02020603050405020304" pitchFamily="18" charset="0"/>
                <a:cs typeface="Times New Roman" panose="02020603050405020304" pitchFamily="18" charset="0"/>
              </a:rPr>
              <a:t> Performance is sensitive to lighting conditions and camera quality.</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Non-specific Expressions: </a:t>
            </a:r>
            <a:r>
              <a:rPr lang="en-US" sz="1600" dirty="0">
                <a:latin typeface="Times New Roman" panose="02020603050405020304" pitchFamily="18" charset="0"/>
                <a:cs typeface="Times New Roman" panose="02020603050405020304" pitchFamily="18" charset="0"/>
              </a:rPr>
              <a:t>Facial expressions can be influenced by factors other than drowsiness, leading to false positives.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Variability: </a:t>
            </a:r>
            <a:r>
              <a:rPr lang="en-US" sz="1600" dirty="0">
                <a:latin typeface="Times New Roman" panose="02020603050405020304" pitchFamily="18" charset="0"/>
                <a:cs typeface="Times New Roman" panose="02020603050405020304" pitchFamily="18" charset="0"/>
              </a:rPr>
              <a:t>Accuracy may vary based on the diversity of facial features among users.</a:t>
            </a:r>
          </a:p>
        </p:txBody>
      </p:sp>
      <p:sp>
        <p:nvSpPr>
          <p:cNvPr id="7" name="TextBox 6">
            <a:extLst>
              <a:ext uri="{FF2B5EF4-FFF2-40B4-BE49-F238E27FC236}">
                <a16:creationId xmlns:a16="http://schemas.microsoft.com/office/drawing/2014/main" id="{1ACBD2CC-F782-8E97-4A86-8179192A318A}"/>
              </a:ext>
            </a:extLst>
          </p:cNvPr>
          <p:cNvSpPr txBox="1"/>
          <p:nvPr/>
        </p:nvSpPr>
        <p:spPr>
          <a:xfrm>
            <a:off x="609600" y="3048000"/>
            <a:ext cx="8153400" cy="3046988"/>
          </a:xfrm>
          <a:prstGeom prst="rect">
            <a:avLst/>
          </a:prstGeom>
          <a:noFill/>
        </p:spPr>
        <p:txBody>
          <a:bodyPr wrap="square">
            <a:spAutoFit/>
          </a:bodyPr>
          <a:lstStyle/>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5) Machine Learning Models:</a:t>
            </a:r>
          </a:p>
          <a:p>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Utilizes machine learning algorithms trained on features like eye movement, facial expressions, or physiological signals.</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Drawbacks: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Overfitting:</a:t>
            </a:r>
            <a:r>
              <a:rPr lang="en-US" sz="1600" dirty="0">
                <a:latin typeface="Times New Roman" panose="02020603050405020304" pitchFamily="18" charset="0"/>
                <a:cs typeface="Times New Roman" panose="02020603050405020304" pitchFamily="18" charset="0"/>
              </a:rPr>
              <a:t> There is a risk of overfitting, especially when training on limited datasets.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Requirements: </a:t>
            </a:r>
            <a:r>
              <a:rPr lang="en-US" sz="1600" dirty="0">
                <a:latin typeface="Times New Roman" panose="02020603050405020304" pitchFamily="18" charset="0"/>
                <a:cs typeface="Times New Roman" panose="02020603050405020304" pitchFamily="18" charset="0"/>
              </a:rPr>
              <a:t>Requires extensive and diverse training data to generalize well across different individuals and conditions.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Interpretability:</a:t>
            </a:r>
            <a:r>
              <a:rPr lang="en-US" sz="1600" dirty="0">
                <a:latin typeface="Times New Roman" panose="02020603050405020304" pitchFamily="18" charset="0"/>
                <a:cs typeface="Times New Roman" panose="02020603050405020304" pitchFamily="18" charset="0"/>
              </a:rPr>
              <a:t> Complex models may lack interpretability, making it challenging to understand the decision-making process.</a:t>
            </a:r>
          </a:p>
        </p:txBody>
      </p:sp>
    </p:spTree>
    <p:extLst>
      <p:ext uri="{BB962C8B-B14F-4D97-AF65-F5344CB8AC3E}">
        <p14:creationId xmlns:p14="http://schemas.microsoft.com/office/powerpoint/2010/main" val="332567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6542"/>
            <a:ext cx="8229600" cy="1143000"/>
          </a:xfrm>
        </p:spPr>
        <p:txBody>
          <a:bodyPr>
            <a:noAutofit/>
          </a:bodyPr>
          <a:lstStyle/>
          <a:p>
            <a:r>
              <a:rPr lang="en-US" sz="3600" dirty="0">
                <a:latin typeface="Times New Roman" panose="02020603050405020304" pitchFamily="18" charset="0"/>
                <a:cs typeface="Times New Roman" panose="02020603050405020304" pitchFamily="18" charset="0"/>
              </a:rPr>
              <a:t>PROPOSED SYSTEM</a:t>
            </a:r>
            <a:br>
              <a:rPr lang="en-US"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8B957BD-DAA4-F924-1944-5528C7D2A9C7}"/>
              </a:ext>
            </a:extLst>
          </p:cNvPr>
          <p:cNvSpPr txBox="1"/>
          <p:nvPr/>
        </p:nvSpPr>
        <p:spPr>
          <a:xfrm>
            <a:off x="304800" y="990600"/>
            <a:ext cx="8153399" cy="5539978"/>
          </a:xfrm>
          <a:prstGeom prst="rect">
            <a:avLst/>
          </a:prstGeom>
          <a:noFill/>
        </p:spPr>
        <p:txBody>
          <a:bodyPr wrap="square">
            <a:spAutoFit/>
          </a:bodyPr>
          <a:lstStyle/>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project aims to improve the productivity of IT employees by detecting drowsiness in real-time integrating Artificial Intelligence (AI) and the Internet of Things (IoT). </a:t>
            </a:r>
          </a:p>
          <a:p>
            <a:pPr lvl="1" algn="just"/>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Utilizes a basic webcam positioned to directly face the individual. The webcam is programmed with code to monitor the eyes and mouth of the user.</a:t>
            </a:r>
          </a:p>
          <a:p>
            <a:pPr marL="742950" lvl="1"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system employs image processing and machine learning techniques to detect symptoms of drowsiness. Symptoms include yawning and closed eyes</a:t>
            </a:r>
          </a:p>
          <a:p>
            <a:pPr marL="742950" lvl="1"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the eyes are found closed and the mouth is found open for a specific time, the event is recorded. A predefined threshold (e.g., occurring more than 2 times) triggers the alerting mechanisms.</a:t>
            </a:r>
          </a:p>
          <a:p>
            <a:pPr marL="742950" lvl="1"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If the specified conditions persist, an alerting buzz is sent to the employee. Simultaneously, the vibrating wristband is activated to wake up the person.</a:t>
            </a:r>
          </a:p>
          <a:p>
            <a:pPr marL="742950" lvl="1"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system involves both hardware and software components. RF (Radio Frequency) wireless technology is used for communication between the laptop and the wristband.</a:t>
            </a:r>
          </a:p>
          <a:p>
            <a:pPr marL="742950" lvl="1"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951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9B9517-6433-60D7-E13D-46AB1C07E379}"/>
              </a:ext>
            </a:extLst>
          </p:cNvPr>
          <p:cNvSpPr txBox="1"/>
          <p:nvPr/>
        </p:nvSpPr>
        <p:spPr>
          <a:xfrm>
            <a:off x="304800" y="304800"/>
            <a:ext cx="3505200" cy="584775"/>
          </a:xfrm>
          <a:prstGeom prst="rect">
            <a:avLst/>
          </a:prstGeom>
          <a:noFill/>
        </p:spPr>
        <p:txBody>
          <a:bodyPr wrap="square">
            <a:spAutoFit/>
          </a:bodyPr>
          <a:lstStyle/>
          <a:p>
            <a:pPr>
              <a:buNone/>
            </a:pPr>
            <a:r>
              <a:rPr lang="en-US" sz="3200" u="sng" dirty="0">
                <a:latin typeface="Times New Roman" panose="02020603050405020304" pitchFamily="18" charset="0"/>
                <a:cs typeface="Times New Roman" panose="02020603050405020304" pitchFamily="18" charset="0"/>
              </a:rPr>
              <a:t>OBJECTIVES :</a:t>
            </a:r>
          </a:p>
        </p:txBody>
      </p:sp>
      <p:sp>
        <p:nvSpPr>
          <p:cNvPr id="7" name="TextBox 6">
            <a:extLst>
              <a:ext uri="{FF2B5EF4-FFF2-40B4-BE49-F238E27FC236}">
                <a16:creationId xmlns:a16="http://schemas.microsoft.com/office/drawing/2014/main" id="{EA0E2991-A6C7-D62B-5DFA-365A40D9A2FB}"/>
              </a:ext>
            </a:extLst>
          </p:cNvPr>
          <p:cNvSpPr txBox="1"/>
          <p:nvPr/>
        </p:nvSpPr>
        <p:spPr>
          <a:xfrm>
            <a:off x="457200" y="1295400"/>
            <a:ext cx="8001000" cy="4093428"/>
          </a:xfrm>
          <a:prstGeom prst="rect">
            <a:avLst/>
          </a:prstGeom>
          <a:noFill/>
        </p:spPr>
        <p:txBody>
          <a:bodyPr wrap="square">
            <a:spAutoFit/>
          </a:bodyPr>
          <a:lstStyle/>
          <a:p>
            <a:pPr marL="342900" indent="-342900" algn="just">
              <a:buFont typeface="Symbol" panose="05050102010706020507" pitchFamily="18" charset="2"/>
              <a:buChar char=""/>
            </a:pPr>
            <a:r>
              <a:rPr lang="en-GB" sz="2200" dirty="0">
                <a:effectLst/>
                <a:latin typeface="Times New Roman" panose="02020603050405020304" pitchFamily="18" charset="0"/>
                <a:ea typeface="PMingLiU" panose="02020500000000000000" pitchFamily="18" charset="-120"/>
              </a:rPr>
              <a:t>Create a pioneering solution that addresses drowsiness issues among IT professionals, thereby enhancing their overall productivity and work experience</a:t>
            </a:r>
            <a:endParaRPr lang="en-US" sz="2200" dirty="0"/>
          </a:p>
          <a:p>
            <a:pPr marL="342900" marR="0" lvl="0" indent="-342900" algn="just">
              <a:spcBef>
                <a:spcPts val="0"/>
              </a:spcBef>
              <a:spcAft>
                <a:spcPts val="0"/>
              </a:spcAft>
              <a:buFont typeface="Symbol" panose="05050102010706020507" pitchFamily="18" charset="2"/>
              <a:buChar char=""/>
            </a:pPr>
            <a:endParaRPr lang="en-GB" sz="2200" dirty="0">
              <a:effectLst/>
              <a:latin typeface="Times New Roman" panose="02020603050405020304" pitchFamily="18" charset="0"/>
              <a:ea typeface="PMingLiU" panose="02020500000000000000" pitchFamily="18" charset="-120"/>
            </a:endParaRPr>
          </a:p>
          <a:p>
            <a:pPr marL="342900" marR="0" lvl="0" indent="-342900" algn="just">
              <a:spcBef>
                <a:spcPts val="0"/>
              </a:spcBef>
              <a:spcAft>
                <a:spcPts val="0"/>
              </a:spcAft>
              <a:buFont typeface="Symbol" panose="05050102010706020507" pitchFamily="18" charset="2"/>
              <a:buChar char=""/>
            </a:pPr>
            <a:endParaRPr lang="en-GB" sz="2200" dirty="0">
              <a:effectLst/>
              <a:latin typeface="Times New Roman" panose="02020603050405020304" pitchFamily="18" charset="0"/>
              <a:ea typeface="PMingLiU" panose="02020500000000000000" pitchFamily="18" charset="-120"/>
            </a:endParaRPr>
          </a:p>
          <a:p>
            <a:pPr marL="342900" marR="0" lvl="0" indent="-342900" algn="just">
              <a:spcBef>
                <a:spcPts val="0"/>
              </a:spcBef>
              <a:spcAft>
                <a:spcPts val="0"/>
              </a:spcAft>
              <a:buFont typeface="Symbol" panose="05050102010706020507" pitchFamily="18" charset="2"/>
              <a:buChar char=""/>
            </a:pPr>
            <a:r>
              <a:rPr lang="en-GB" sz="2200" dirty="0">
                <a:effectLst/>
                <a:latin typeface="Times New Roman" panose="02020603050405020304" pitchFamily="18" charset="0"/>
                <a:ea typeface="PMingLiU" panose="02020500000000000000" pitchFamily="18" charset="-120"/>
              </a:rPr>
              <a:t>Integrate wearable devices, such as wristbands, to provide immediate feedback and alerts in response to detected drowsiness.</a:t>
            </a:r>
          </a:p>
          <a:p>
            <a:pPr marL="342900" marR="0" lvl="0" indent="-342900" algn="just">
              <a:spcBef>
                <a:spcPts val="0"/>
              </a:spcBef>
              <a:spcAft>
                <a:spcPts val="0"/>
              </a:spcAft>
              <a:buFont typeface="Symbol" panose="05050102010706020507" pitchFamily="18" charset="2"/>
              <a:buChar char=""/>
            </a:pPr>
            <a:endParaRPr lang="en-GB" sz="2200" dirty="0">
              <a:latin typeface="Times New Roman" panose="02020603050405020304" pitchFamily="18" charset="0"/>
              <a:ea typeface="PMingLiU" panose="02020500000000000000" pitchFamily="18" charset="-120"/>
            </a:endParaRPr>
          </a:p>
          <a:p>
            <a:pPr marL="342900" marR="0" lvl="0" indent="-342900" algn="just">
              <a:spcBef>
                <a:spcPts val="0"/>
              </a:spcBef>
              <a:spcAft>
                <a:spcPts val="0"/>
              </a:spcAft>
              <a:buFont typeface="Symbol" panose="05050102010706020507" pitchFamily="18" charset="2"/>
              <a:buChar char=""/>
            </a:pPr>
            <a:endParaRPr lang="en-GB" sz="2200" dirty="0">
              <a:latin typeface="Times New Roman" panose="02020603050405020304" pitchFamily="18" charset="0"/>
              <a:ea typeface="PMingLiU" panose="02020500000000000000" pitchFamily="18" charset="-120"/>
            </a:endParaRPr>
          </a:p>
          <a:p>
            <a:pPr marL="342900" marR="0" lvl="0" indent="-342900" algn="just">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PMingLiU" panose="02020500000000000000" pitchFamily="18" charset="-120"/>
              </a:rPr>
              <a:t>Focus on monitoring employees working online to address productivity issues related to drowsiness and work fatigue.</a:t>
            </a:r>
          </a:p>
          <a:p>
            <a:pPr marR="0" lvl="0" algn="just">
              <a:spcBef>
                <a:spcPts val="0"/>
              </a:spcBef>
              <a:spcAft>
                <a:spcPts val="0"/>
              </a:spcAft>
            </a:pPr>
            <a:endParaRPr lang="en-US" sz="1800" dirty="0">
              <a:effectLst/>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122924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TotalTime>
  <Words>2588</Words>
  <Application>Microsoft Office PowerPoint</Application>
  <PresentationFormat>On-screen Show (4:3)</PresentationFormat>
  <Paragraphs>253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Bell MT</vt:lpstr>
      <vt:lpstr>Calibri</vt:lpstr>
      <vt:lpstr>Symbol</vt:lpstr>
      <vt:lpstr>Times New Roman</vt:lpstr>
      <vt:lpstr>Office Theme</vt:lpstr>
      <vt:lpstr>PowerPoint Presentation</vt:lpstr>
      <vt:lpstr>CONTENTS</vt:lpstr>
      <vt:lpstr>PowerPoint Presentation</vt:lpstr>
      <vt:lpstr>PowerPoint Presentation</vt:lpstr>
      <vt:lpstr>EXISTING SYSTEMS</vt:lpstr>
      <vt:lpstr>PowerPoint Presentation</vt:lpstr>
      <vt:lpstr>PowerPoint Presentation</vt:lpstr>
      <vt:lpstr>PROPOSED SYSTEM </vt:lpstr>
      <vt:lpstr>PowerPoint Presentation</vt:lpstr>
      <vt:lpstr> LITERATURE REVIEW </vt:lpstr>
      <vt:lpstr>PowerPoint Presentation</vt:lpstr>
      <vt:lpstr>PowerPoint Presentation</vt:lpstr>
      <vt:lpstr>PowerPoint Presentation</vt:lpstr>
      <vt:lpstr>SYSTEM ARCHITECTURE </vt:lpstr>
      <vt:lpstr>METHODOLOGY </vt:lpstr>
      <vt:lpstr>PowerPoint Presentation</vt:lpstr>
      <vt:lpstr>IMPLEMENTATION </vt:lpstr>
      <vt:lpstr>PowerPoint Presentation</vt:lpstr>
      <vt:lpstr>PowerPoint Presentation</vt:lpstr>
      <vt:lpstr>RESULTS </vt:lpstr>
      <vt:lpstr>PowerPoint Presentation</vt:lpstr>
      <vt:lpstr>PUBLISHED PAPER </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vbit</dc:creator>
  <cp:lastModifiedBy>Snigdha Sangam</cp:lastModifiedBy>
  <cp:revision>22</cp:revision>
  <dcterms:created xsi:type="dcterms:W3CDTF">2006-08-16T00:00:00Z</dcterms:created>
  <dcterms:modified xsi:type="dcterms:W3CDTF">2024-03-06T05:51:12Z</dcterms:modified>
</cp:coreProperties>
</file>